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4"/>
  </p:sldMasterIdLst>
  <p:notesMasterIdLst>
    <p:notesMasterId r:id="rId20"/>
  </p:notesMasterIdLst>
  <p:sldIdLst>
    <p:sldId id="3152" r:id="rId5"/>
    <p:sldId id="3173" r:id="rId6"/>
    <p:sldId id="2908" r:id="rId7"/>
    <p:sldId id="3177" r:id="rId8"/>
    <p:sldId id="3176" r:id="rId9"/>
    <p:sldId id="3186" r:id="rId10"/>
    <p:sldId id="3178" r:id="rId11"/>
    <p:sldId id="3187" r:id="rId12"/>
    <p:sldId id="3180" r:id="rId13"/>
    <p:sldId id="3181" r:id="rId14"/>
    <p:sldId id="3182" r:id="rId15"/>
    <p:sldId id="3183" r:id="rId16"/>
    <p:sldId id="3184" r:id="rId17"/>
    <p:sldId id="3185" r:id="rId18"/>
    <p:sldId id="295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7296" userDrawn="1">
          <p15:clr>
            <a:srgbClr val="A4A3A4"/>
          </p15:clr>
        </p15:guide>
        <p15:guide id="52" pos="3840" userDrawn="1">
          <p15:clr>
            <a:srgbClr val="A4A3A4"/>
          </p15:clr>
        </p15:guide>
        <p15:guide id="53" orient="horz" pos="816" userDrawn="1">
          <p15:clr>
            <a:srgbClr val="A4A3A4"/>
          </p15:clr>
        </p15:guide>
        <p15:guide id="55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C"/>
    <a:srgbClr val="333637"/>
    <a:srgbClr val="6D7275"/>
    <a:srgbClr val="FFD100"/>
    <a:srgbClr val="000000"/>
    <a:srgbClr val="E4E4E5"/>
    <a:srgbClr val="476021"/>
    <a:srgbClr val="96CEB5"/>
    <a:srgbClr val="8E9A22"/>
    <a:srgbClr val="4E4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85697" autoAdjust="0"/>
  </p:normalViewPr>
  <p:slideViewPr>
    <p:cSldViewPr snapToGrid="0" snapToObjects="1">
      <p:cViewPr varScale="1">
        <p:scale>
          <a:sx n="115" d="100"/>
          <a:sy n="115" d="100"/>
        </p:scale>
        <p:origin x="768" y="108"/>
      </p:cViewPr>
      <p:guideLst>
        <p:guide pos="7296"/>
        <p:guide pos="3840"/>
        <p:guide orient="horz" pos="816"/>
        <p:guide orient="horz" pos="218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27" d="100"/>
          <a:sy n="127" d="100"/>
        </p:scale>
        <p:origin x="36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537438805732809E-2"/>
          <c:w val="1"/>
          <c:h val="0.859617427558552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Unknown</c:v>
                </c:pt>
                <c:pt idx="2">
                  <c:v>Black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60.4</c:v>
                </c:pt>
                <c:pt idx="1">
                  <c:v>19.3</c:v>
                </c:pt>
                <c:pt idx="2">
                  <c:v>18.899999999999999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F-4417-AB0A-37C4C3CA2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689986408"/>
        <c:axId val="689986736"/>
      </c:barChart>
      <c:valAx>
        <c:axId val="68998673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9986408"/>
        <c:crosses val="autoZero"/>
        <c:crossBetween val="between"/>
      </c:valAx>
      <c:catAx>
        <c:axId val="689986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86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50615006702495"/>
          <c:y val="1.8281807937391217E-3"/>
          <c:w val="0.98559282780542501"/>
          <c:h val="0.99817181920626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29.6</c:v>
                </c:pt>
                <c:pt idx="1">
                  <c:v>80.400000000000006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0-4DED-83A8-73A25F265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376715960"/>
        <c:axId val="376712352"/>
      </c:barChart>
      <c:valAx>
        <c:axId val="3767123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6715960"/>
        <c:crosses val="autoZero"/>
        <c:crossBetween val="between"/>
      </c:valAx>
      <c:catAx>
        <c:axId val="376715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712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9154555906396368E-4"/>
          <c:w val="0.99999999999999989"/>
          <c:h val="0.99970845444093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61.6</c:v>
                </c:pt>
                <c:pt idx="1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A-4532-A4C8-ED6446D56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268521080"/>
        <c:axId val="268522720"/>
      </c:barChart>
      <c:valAx>
        <c:axId val="26852272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8521080"/>
        <c:crosses val="autoZero"/>
        <c:crossBetween val="between"/>
      </c:valAx>
      <c:catAx>
        <c:axId val="26852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522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19642333626503"/>
          <c:y val="1.29928821602079E-3"/>
          <c:w val="0.72906298626615251"/>
          <c:h val="0.99870071178397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3-12</c:v>
                </c:pt>
                <c:pt idx="1">
                  <c:v>13-17</c:v>
                </c:pt>
                <c:pt idx="2">
                  <c:v>18-24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</c:v>
                </c:pt>
                <c:pt idx="1">
                  <c:v>0.3</c:v>
                </c:pt>
                <c:pt idx="2">
                  <c:v>6</c:v>
                </c:pt>
                <c:pt idx="3">
                  <c:v>17.3</c:v>
                </c:pt>
                <c:pt idx="4">
                  <c:v>19.899999999999999</c:v>
                </c:pt>
                <c:pt idx="5">
                  <c:v>25.9</c:v>
                </c:pt>
                <c:pt idx="6">
                  <c:v>23.7</c:v>
                </c:pt>
                <c:pt idx="7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D-4E6E-BA83-762FEB762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691541768"/>
        <c:axId val="691544392"/>
      </c:barChart>
      <c:valAx>
        <c:axId val="69154439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1541768"/>
        <c:crosses val="autoZero"/>
        <c:crossBetween val="between"/>
      </c:valAx>
      <c:catAx>
        <c:axId val="691541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544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537438805732809E-2"/>
          <c:w val="1"/>
          <c:h val="0.859617427558552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Unknown</c:v>
                </c:pt>
                <c:pt idx="2">
                  <c:v>Black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16.5</c:v>
                </c:pt>
                <c:pt idx="2">
                  <c:v>20.8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F-4417-AB0A-37C4C3CA2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689986408"/>
        <c:axId val="689986736"/>
      </c:barChart>
      <c:valAx>
        <c:axId val="68998673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9986408"/>
        <c:crosses val="autoZero"/>
        <c:crossBetween val="between"/>
      </c:valAx>
      <c:catAx>
        <c:axId val="689986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86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50615006702495"/>
          <c:y val="1.8281807937391217E-3"/>
          <c:w val="0.98559282780542501"/>
          <c:h val="0.99817181920626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18.399999999999999</c:v>
                </c:pt>
                <c:pt idx="1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0-4DED-83A8-73A25F265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376715960"/>
        <c:axId val="376712352"/>
      </c:barChart>
      <c:valAx>
        <c:axId val="3767123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6715960"/>
        <c:crosses val="autoZero"/>
        <c:crossBetween val="between"/>
      </c:valAx>
      <c:catAx>
        <c:axId val="376715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712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9154555906396368E-4"/>
          <c:w val="0.99999999999999989"/>
          <c:h val="0.99970845444093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51.1</c:v>
                </c:pt>
                <c:pt idx="1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A-4532-A4C8-ED6446D56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268521080"/>
        <c:axId val="268522720"/>
      </c:barChart>
      <c:valAx>
        <c:axId val="26852272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8521080"/>
        <c:crosses val="autoZero"/>
        <c:crossBetween val="between"/>
      </c:valAx>
      <c:catAx>
        <c:axId val="26852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522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19642333626503"/>
          <c:y val="1.29928821602079E-3"/>
          <c:w val="0.72906298626615251"/>
          <c:h val="0.99870071178397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3-12</c:v>
                </c:pt>
                <c:pt idx="1">
                  <c:v>13-17</c:v>
                </c:pt>
                <c:pt idx="2">
                  <c:v>18-24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1.7</c:v>
                </c:pt>
                <c:pt idx="3">
                  <c:v>7.6</c:v>
                </c:pt>
                <c:pt idx="4">
                  <c:v>13.3</c:v>
                </c:pt>
                <c:pt idx="5">
                  <c:v>27.6</c:v>
                </c:pt>
                <c:pt idx="6">
                  <c:v>36.6</c:v>
                </c:pt>
                <c:pt idx="7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D-4E6E-BA83-762FEB762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691541768"/>
        <c:axId val="691544392"/>
      </c:barChart>
      <c:valAx>
        <c:axId val="69154439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1541768"/>
        <c:crosses val="autoZero"/>
        <c:crossBetween val="between"/>
      </c:valAx>
      <c:catAx>
        <c:axId val="691541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544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The text in this slide is in a table. To make changes: simply add/delete rows as necessary. 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Do not delete any columns.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2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1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9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4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EB4E5A-FF10-974B-953C-16C8A693305C}"/>
              </a:ext>
            </a:extLst>
          </p:cNvPr>
          <p:cNvCxnSpPr>
            <a:cxnSpLocks/>
          </p:cNvCxnSpPr>
          <p:nvPr userDrawn="1"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3BF76-CBE3-144D-A440-6AE95736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987541"/>
            <a:ext cx="10908790" cy="290513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 descr="Click to enter date">
            <a:extLst>
              <a:ext uri="{FF2B5EF4-FFF2-40B4-BE49-F238E27FC236}">
                <a16:creationId xmlns:a16="http://schemas.microsoft.com/office/drawing/2014/main" id="{0C6B3B07-0FB6-2845-B68A-69FAB585C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6062472"/>
            <a:ext cx="4341675" cy="30122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8C4937-FD8B-5A4F-9BA5-CACEC08FA411}"/>
              </a:ext>
            </a:extLst>
          </p:cNvPr>
          <p:cNvGrpSpPr/>
          <p:nvPr userDrawn="1"/>
        </p:nvGrpSpPr>
        <p:grpSpPr>
          <a:xfrm>
            <a:off x="601368" y="571683"/>
            <a:ext cx="7140971" cy="945301"/>
            <a:chOff x="601368" y="571683"/>
            <a:chExt cx="7140971" cy="945301"/>
          </a:xfrm>
        </p:grpSpPr>
        <p:grpSp>
          <p:nvGrpSpPr>
            <p:cNvPr id="50" name="Beacon Logo">
              <a:extLst>
                <a:ext uri="{FF2B5EF4-FFF2-40B4-BE49-F238E27FC236}">
                  <a16:creationId xmlns:a16="http://schemas.microsoft.com/office/drawing/2014/main" id="{4153F6E3-000E-DE42-9636-5C5652E5DB95}"/>
                </a:ext>
              </a:extLst>
            </p:cNvPr>
            <p:cNvGrpSpPr/>
            <p:nvPr userDrawn="1"/>
          </p:nvGrpSpPr>
          <p:grpSpPr>
            <a:xfrm>
              <a:off x="1972335" y="800446"/>
              <a:ext cx="1546532" cy="428849"/>
              <a:chOff x="4465225" y="2973986"/>
              <a:chExt cx="3264313" cy="905185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D7A52A3-934E-F34E-A92F-FF03476C0C4C}"/>
                  </a:ext>
                </a:extLst>
              </p:cNvPr>
              <p:cNvSpPr/>
              <p:nvPr/>
            </p:nvSpPr>
            <p:spPr>
              <a:xfrm>
                <a:off x="5595395" y="3666197"/>
                <a:ext cx="114300" cy="170284"/>
              </a:xfrm>
              <a:custGeom>
                <a:avLst/>
                <a:gdLst>
                  <a:gd name="connsiteX0" fmla="*/ 7210 w 114300"/>
                  <a:gd name="connsiteY0" fmla="*/ 14539 h 170283"/>
                  <a:gd name="connsiteX1" fmla="*/ 12795 w 114300"/>
                  <a:gd name="connsiteY1" fmla="*/ 7160 h 170283"/>
                  <a:gd name="connsiteX2" fmla="*/ 14639 w 114300"/>
                  <a:gd name="connsiteY2" fmla="*/ 7160 h 170283"/>
                  <a:gd name="connsiteX3" fmla="*/ 21688 w 114300"/>
                  <a:gd name="connsiteY3" fmla="*/ 7160 h 170283"/>
                  <a:gd name="connsiteX4" fmla="*/ 28951 w 114300"/>
                  <a:gd name="connsiteY4" fmla="*/ 12703 h 170283"/>
                  <a:gd name="connsiteX5" fmla="*/ 28927 w 114300"/>
                  <a:gd name="connsiteY5" fmla="*/ 14539 h 170283"/>
                  <a:gd name="connsiteX6" fmla="*/ 28927 w 114300"/>
                  <a:gd name="connsiteY6" fmla="*/ 66097 h 170283"/>
                  <a:gd name="connsiteX7" fmla="*/ 28260 w 114300"/>
                  <a:gd name="connsiteY7" fmla="*/ 75557 h 170283"/>
                  <a:gd name="connsiteX8" fmla="*/ 28260 w 114300"/>
                  <a:gd name="connsiteY8" fmla="*/ 75557 h 170283"/>
                  <a:gd name="connsiteX9" fmla="*/ 71980 w 114300"/>
                  <a:gd name="connsiteY9" fmla="*/ 49447 h 170283"/>
                  <a:gd name="connsiteX10" fmla="*/ 111413 w 114300"/>
                  <a:gd name="connsiteY10" fmla="*/ 93058 h 170283"/>
                  <a:gd name="connsiteX11" fmla="*/ 111413 w 114300"/>
                  <a:gd name="connsiteY11" fmla="*/ 158523 h 170283"/>
                  <a:gd name="connsiteX12" fmla="*/ 105621 w 114300"/>
                  <a:gd name="connsiteY12" fmla="*/ 165913 h 170283"/>
                  <a:gd name="connsiteX13" fmla="*/ 103888 w 114300"/>
                  <a:gd name="connsiteY13" fmla="*/ 165902 h 170283"/>
                  <a:gd name="connsiteX14" fmla="*/ 96935 w 114300"/>
                  <a:gd name="connsiteY14" fmla="*/ 165902 h 170283"/>
                  <a:gd name="connsiteX15" fmla="*/ 89423 w 114300"/>
                  <a:gd name="connsiteY15" fmla="*/ 160466 h 170283"/>
                  <a:gd name="connsiteX16" fmla="*/ 89410 w 114300"/>
                  <a:gd name="connsiteY16" fmla="*/ 158523 h 170283"/>
                  <a:gd name="connsiteX17" fmla="*/ 89410 w 114300"/>
                  <a:gd name="connsiteY17" fmla="*/ 97978 h 170283"/>
                  <a:gd name="connsiteX18" fmla="*/ 67693 w 114300"/>
                  <a:gd name="connsiteY18" fmla="*/ 69597 h 170283"/>
                  <a:gd name="connsiteX19" fmla="*/ 29593 w 114300"/>
                  <a:gd name="connsiteY19" fmla="*/ 112168 h 170283"/>
                  <a:gd name="connsiteX20" fmla="*/ 29593 w 114300"/>
                  <a:gd name="connsiteY20" fmla="*/ 158712 h 170283"/>
                  <a:gd name="connsiteX21" fmla="*/ 24203 w 114300"/>
                  <a:gd name="connsiteY21" fmla="*/ 166067 h 170283"/>
                  <a:gd name="connsiteX22" fmla="*/ 22354 w 114300"/>
                  <a:gd name="connsiteY22" fmla="*/ 166091 h 170283"/>
                  <a:gd name="connsiteX23" fmla="*/ 14830 w 114300"/>
                  <a:gd name="connsiteY23" fmla="*/ 166091 h 170283"/>
                  <a:gd name="connsiteX24" fmla="*/ 7400 w 114300"/>
                  <a:gd name="connsiteY24" fmla="*/ 160544 h 170283"/>
                  <a:gd name="connsiteX25" fmla="*/ 7400 w 114300"/>
                  <a:gd name="connsiteY25" fmla="*/ 158712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4300" h="170283">
                    <a:moveTo>
                      <a:pt x="7210" y="14539"/>
                    </a:moveTo>
                    <a:cubicBezTo>
                      <a:pt x="6700" y="10969"/>
                      <a:pt x="9201" y="7666"/>
                      <a:pt x="12795" y="7160"/>
                    </a:cubicBezTo>
                    <a:cubicBezTo>
                      <a:pt x="13406" y="7074"/>
                      <a:pt x="14027" y="7074"/>
                      <a:pt x="14639" y="7160"/>
                    </a:cubicBezTo>
                    <a:lnTo>
                      <a:pt x="21688" y="7160"/>
                    </a:lnTo>
                    <a:cubicBezTo>
                      <a:pt x="25235" y="6699"/>
                      <a:pt x="28486" y="9180"/>
                      <a:pt x="28951" y="12703"/>
                    </a:cubicBezTo>
                    <a:cubicBezTo>
                      <a:pt x="29031" y="13313"/>
                      <a:pt x="29023" y="13931"/>
                      <a:pt x="28927" y="14539"/>
                    </a:cubicBezTo>
                    <a:lnTo>
                      <a:pt x="28927" y="66097"/>
                    </a:lnTo>
                    <a:cubicBezTo>
                      <a:pt x="28936" y="69262"/>
                      <a:pt x="28713" y="72424"/>
                      <a:pt x="28260" y="75557"/>
                    </a:cubicBezTo>
                    <a:lnTo>
                      <a:pt x="28260" y="75557"/>
                    </a:lnTo>
                    <a:cubicBezTo>
                      <a:pt x="36515" y="59182"/>
                      <a:pt x="53546" y="49010"/>
                      <a:pt x="71980" y="49447"/>
                    </a:cubicBezTo>
                    <a:cubicBezTo>
                      <a:pt x="98935" y="49447"/>
                      <a:pt x="111413" y="64016"/>
                      <a:pt x="111413" y="93058"/>
                    </a:cubicBezTo>
                    <a:lnTo>
                      <a:pt x="111413" y="158523"/>
                    </a:lnTo>
                    <a:cubicBezTo>
                      <a:pt x="111868" y="162152"/>
                      <a:pt x="109275" y="165461"/>
                      <a:pt x="105621" y="165913"/>
                    </a:cubicBezTo>
                    <a:cubicBezTo>
                      <a:pt x="105045" y="165984"/>
                      <a:pt x="104463" y="165980"/>
                      <a:pt x="103888" y="165902"/>
                    </a:cubicBezTo>
                    <a:lnTo>
                      <a:pt x="96935" y="165902"/>
                    </a:lnTo>
                    <a:cubicBezTo>
                      <a:pt x="93349" y="166461"/>
                      <a:pt x="89986" y="164028"/>
                      <a:pt x="89423" y="160466"/>
                    </a:cubicBezTo>
                    <a:cubicBezTo>
                      <a:pt x="89321" y="159823"/>
                      <a:pt x="89317" y="159168"/>
                      <a:pt x="89410" y="158523"/>
                    </a:cubicBezTo>
                    <a:lnTo>
                      <a:pt x="89410" y="97978"/>
                    </a:lnTo>
                    <a:cubicBezTo>
                      <a:pt x="89410" y="82085"/>
                      <a:pt x="85981" y="69597"/>
                      <a:pt x="67693" y="69597"/>
                    </a:cubicBezTo>
                    <a:cubicBezTo>
                      <a:pt x="45691" y="69597"/>
                      <a:pt x="29593" y="87666"/>
                      <a:pt x="29593" y="112168"/>
                    </a:cubicBezTo>
                    <a:lnTo>
                      <a:pt x="29593" y="158712"/>
                    </a:lnTo>
                    <a:cubicBezTo>
                      <a:pt x="30150" y="162222"/>
                      <a:pt x="27736" y="165515"/>
                      <a:pt x="24203" y="166067"/>
                    </a:cubicBezTo>
                    <a:cubicBezTo>
                      <a:pt x="23591" y="166163"/>
                      <a:pt x="22968" y="166171"/>
                      <a:pt x="22354" y="166091"/>
                    </a:cubicBezTo>
                    <a:lnTo>
                      <a:pt x="14830" y="166091"/>
                    </a:lnTo>
                    <a:cubicBezTo>
                      <a:pt x="11236" y="166597"/>
                      <a:pt x="7909" y="164114"/>
                      <a:pt x="7400" y="160544"/>
                    </a:cubicBezTo>
                    <a:cubicBezTo>
                      <a:pt x="7313" y="159937"/>
                      <a:pt x="7313" y="159320"/>
                      <a:pt x="7400" y="158712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B744F60-E58F-DA4A-9CB0-FC0D690FF2A8}"/>
                  </a:ext>
                </a:extLst>
              </p:cNvPr>
              <p:cNvSpPr/>
              <p:nvPr/>
            </p:nvSpPr>
            <p:spPr>
              <a:xfrm>
                <a:off x="5731452" y="3708549"/>
                <a:ext cx="114300" cy="132443"/>
              </a:xfrm>
              <a:custGeom>
                <a:avLst/>
                <a:gdLst>
                  <a:gd name="connsiteX0" fmla="*/ 64035 w 114300"/>
                  <a:gd name="connsiteY0" fmla="*/ 7095 h 132442"/>
                  <a:gd name="connsiteX1" fmla="*/ 113374 w 114300"/>
                  <a:gd name="connsiteY1" fmla="*/ 61302 h 132442"/>
                  <a:gd name="connsiteX2" fmla="*/ 105851 w 114300"/>
                  <a:gd name="connsiteY2" fmla="*/ 68965 h 132442"/>
                  <a:gd name="connsiteX3" fmla="*/ 105659 w 114300"/>
                  <a:gd name="connsiteY3" fmla="*/ 68965 h 132442"/>
                  <a:gd name="connsiteX4" fmla="*/ 29459 w 114300"/>
                  <a:gd name="connsiteY4" fmla="*/ 68965 h 132442"/>
                  <a:gd name="connsiteX5" fmla="*/ 68114 w 114300"/>
                  <a:gd name="connsiteY5" fmla="*/ 107390 h 132442"/>
                  <a:gd name="connsiteX6" fmla="*/ 69274 w 114300"/>
                  <a:gd name="connsiteY6" fmla="*/ 107373 h 132442"/>
                  <a:gd name="connsiteX7" fmla="*/ 96610 w 114300"/>
                  <a:gd name="connsiteY7" fmla="*/ 97913 h 132442"/>
                  <a:gd name="connsiteX8" fmla="*/ 105973 w 114300"/>
                  <a:gd name="connsiteY8" fmla="*/ 99021 h 132442"/>
                  <a:gd name="connsiteX9" fmla="*/ 106802 w 114300"/>
                  <a:gd name="connsiteY9" fmla="*/ 100373 h 132442"/>
                  <a:gd name="connsiteX10" fmla="*/ 108897 w 114300"/>
                  <a:gd name="connsiteY10" fmla="*/ 103778 h 132442"/>
                  <a:gd name="connsiteX11" fmla="*/ 107477 w 114300"/>
                  <a:gd name="connsiteY11" fmla="*/ 113172 h 132442"/>
                  <a:gd name="connsiteX12" fmla="*/ 106612 w 114300"/>
                  <a:gd name="connsiteY12" fmla="*/ 113712 h 132442"/>
                  <a:gd name="connsiteX13" fmla="*/ 67845 w 114300"/>
                  <a:gd name="connsiteY13" fmla="*/ 125821 h 132442"/>
                  <a:gd name="connsiteX14" fmla="*/ 7193 w 114300"/>
                  <a:gd name="connsiteY14" fmla="*/ 70365 h 132442"/>
                  <a:gd name="connsiteX15" fmla="*/ 7170 w 114300"/>
                  <a:gd name="connsiteY15" fmla="*/ 66221 h 132442"/>
                  <a:gd name="connsiteX16" fmla="*/ 64035 w 114300"/>
                  <a:gd name="connsiteY16" fmla="*/ 7095 h 132442"/>
                  <a:gd name="connsiteX17" fmla="*/ 91371 w 114300"/>
                  <a:gd name="connsiteY17" fmla="*/ 54396 h 132442"/>
                  <a:gd name="connsiteX18" fmla="*/ 63558 w 114300"/>
                  <a:gd name="connsiteY18" fmla="*/ 24123 h 132442"/>
                  <a:gd name="connsiteX19" fmla="*/ 30030 w 114300"/>
                  <a:gd name="connsiteY19" fmla="*/ 54396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300" h="132442">
                    <a:moveTo>
                      <a:pt x="64035" y="7095"/>
                    </a:moveTo>
                    <a:cubicBezTo>
                      <a:pt x="95753" y="7095"/>
                      <a:pt x="113374" y="29610"/>
                      <a:pt x="113374" y="61302"/>
                    </a:cubicBezTo>
                    <a:cubicBezTo>
                      <a:pt x="113427" y="65482"/>
                      <a:pt x="110059" y="68912"/>
                      <a:pt x="105851" y="68965"/>
                    </a:cubicBezTo>
                    <a:cubicBezTo>
                      <a:pt x="105787" y="68966"/>
                      <a:pt x="105723" y="68966"/>
                      <a:pt x="105659" y="68965"/>
                    </a:cubicBezTo>
                    <a:lnTo>
                      <a:pt x="29459" y="68965"/>
                    </a:lnTo>
                    <a:cubicBezTo>
                      <a:pt x="29450" y="90177"/>
                      <a:pt x="46756" y="107381"/>
                      <a:pt x="68114" y="107390"/>
                    </a:cubicBezTo>
                    <a:cubicBezTo>
                      <a:pt x="68500" y="107390"/>
                      <a:pt x="68887" y="107385"/>
                      <a:pt x="69274" y="107373"/>
                    </a:cubicBezTo>
                    <a:cubicBezTo>
                      <a:pt x="79169" y="107197"/>
                      <a:pt x="88748" y="103882"/>
                      <a:pt x="96610" y="97913"/>
                    </a:cubicBezTo>
                    <a:cubicBezTo>
                      <a:pt x="99504" y="95651"/>
                      <a:pt x="103696" y="96147"/>
                      <a:pt x="105973" y="99021"/>
                    </a:cubicBezTo>
                    <a:cubicBezTo>
                      <a:pt x="106303" y="99437"/>
                      <a:pt x="106581" y="99891"/>
                      <a:pt x="106802" y="100373"/>
                    </a:cubicBezTo>
                    <a:lnTo>
                      <a:pt x="108897" y="103778"/>
                    </a:lnTo>
                    <a:cubicBezTo>
                      <a:pt x="111117" y="106762"/>
                      <a:pt x="110481" y="110968"/>
                      <a:pt x="107477" y="113172"/>
                    </a:cubicBezTo>
                    <a:cubicBezTo>
                      <a:pt x="107202" y="113373"/>
                      <a:pt x="106913" y="113554"/>
                      <a:pt x="106612" y="113712"/>
                    </a:cubicBezTo>
                    <a:cubicBezTo>
                      <a:pt x="95234" y="121578"/>
                      <a:pt x="81708" y="125803"/>
                      <a:pt x="67845" y="125821"/>
                    </a:cubicBezTo>
                    <a:cubicBezTo>
                      <a:pt x="35678" y="127141"/>
                      <a:pt x="8523" y="102313"/>
                      <a:pt x="7193" y="70365"/>
                    </a:cubicBezTo>
                    <a:cubicBezTo>
                      <a:pt x="7136" y="68985"/>
                      <a:pt x="7128" y="67602"/>
                      <a:pt x="7170" y="66221"/>
                    </a:cubicBezTo>
                    <a:cubicBezTo>
                      <a:pt x="6694" y="30462"/>
                      <a:pt x="31173" y="7095"/>
                      <a:pt x="64035" y="7095"/>
                    </a:cubicBezTo>
                    <a:close/>
                    <a:moveTo>
                      <a:pt x="91371" y="54396"/>
                    </a:moveTo>
                    <a:cubicBezTo>
                      <a:pt x="90705" y="34435"/>
                      <a:pt x="78703" y="24123"/>
                      <a:pt x="63558" y="24123"/>
                    </a:cubicBezTo>
                    <a:cubicBezTo>
                      <a:pt x="46187" y="24097"/>
                      <a:pt x="31654" y="37218"/>
                      <a:pt x="30030" y="54396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0BD93CC-CA91-874D-A7B7-585C9B134533}"/>
                  </a:ext>
                </a:extLst>
              </p:cNvPr>
              <p:cNvSpPr/>
              <p:nvPr/>
            </p:nvSpPr>
            <p:spPr>
              <a:xfrm>
                <a:off x="5861009" y="3708737"/>
                <a:ext cx="104775" cy="132443"/>
              </a:xfrm>
              <a:custGeom>
                <a:avLst/>
                <a:gdLst>
                  <a:gd name="connsiteX0" fmla="*/ 74876 w 104775"/>
                  <a:gd name="connsiteY0" fmla="*/ 53262 h 132442"/>
                  <a:gd name="connsiteX1" fmla="*/ 80686 w 104775"/>
                  <a:gd name="connsiteY1" fmla="*/ 53262 h 132442"/>
                  <a:gd name="connsiteX2" fmla="*/ 80686 w 104775"/>
                  <a:gd name="connsiteY2" fmla="*/ 50329 h 132442"/>
                  <a:gd name="connsiteX3" fmla="*/ 61636 w 104775"/>
                  <a:gd name="connsiteY3" fmla="*/ 25387 h 132442"/>
                  <a:gd name="connsiteX4" fmla="*/ 55826 w 104775"/>
                  <a:gd name="connsiteY4" fmla="*/ 25354 h 132442"/>
                  <a:gd name="connsiteX5" fmla="*/ 30013 w 104775"/>
                  <a:gd name="connsiteY5" fmla="*/ 32544 h 132442"/>
                  <a:gd name="connsiteX6" fmla="*/ 20251 w 104775"/>
                  <a:gd name="connsiteY6" fmla="*/ 30544 h 132442"/>
                  <a:gd name="connsiteX7" fmla="*/ 19822 w 104775"/>
                  <a:gd name="connsiteY7" fmla="*/ 29801 h 132442"/>
                  <a:gd name="connsiteX8" fmla="*/ 18012 w 104775"/>
                  <a:gd name="connsiteY8" fmla="*/ 26679 h 132442"/>
                  <a:gd name="connsiteX9" fmla="*/ 19312 w 104775"/>
                  <a:gd name="connsiteY9" fmla="*/ 17268 h 132442"/>
                  <a:gd name="connsiteX10" fmla="*/ 20488 w 104775"/>
                  <a:gd name="connsiteY10" fmla="*/ 16556 h 132442"/>
                  <a:gd name="connsiteX11" fmla="*/ 57636 w 104775"/>
                  <a:gd name="connsiteY11" fmla="*/ 7096 h 132442"/>
                  <a:gd name="connsiteX12" fmla="*/ 102689 w 104775"/>
                  <a:gd name="connsiteY12" fmla="*/ 51654 h 132442"/>
                  <a:gd name="connsiteX13" fmla="*/ 102689 w 104775"/>
                  <a:gd name="connsiteY13" fmla="*/ 116172 h 132442"/>
                  <a:gd name="connsiteX14" fmla="*/ 96883 w 104775"/>
                  <a:gd name="connsiteY14" fmla="*/ 123551 h 132442"/>
                  <a:gd name="connsiteX15" fmla="*/ 95260 w 104775"/>
                  <a:gd name="connsiteY15" fmla="*/ 123551 h 132442"/>
                  <a:gd name="connsiteX16" fmla="*/ 89545 w 104775"/>
                  <a:gd name="connsiteY16" fmla="*/ 123551 h 132442"/>
                  <a:gd name="connsiteX17" fmla="*/ 82115 w 104775"/>
                  <a:gd name="connsiteY17" fmla="*/ 117784 h 132442"/>
                  <a:gd name="connsiteX18" fmla="*/ 82115 w 104775"/>
                  <a:gd name="connsiteY18" fmla="*/ 116172 h 132442"/>
                  <a:gd name="connsiteX19" fmla="*/ 82115 w 104775"/>
                  <a:gd name="connsiteY19" fmla="*/ 109456 h 132442"/>
                  <a:gd name="connsiteX20" fmla="*/ 82782 w 104775"/>
                  <a:gd name="connsiteY20" fmla="*/ 102455 h 132442"/>
                  <a:gd name="connsiteX21" fmla="*/ 82591 w 104775"/>
                  <a:gd name="connsiteY21" fmla="*/ 102455 h 132442"/>
                  <a:gd name="connsiteX22" fmla="*/ 45253 w 104775"/>
                  <a:gd name="connsiteY22" fmla="*/ 126295 h 132442"/>
                  <a:gd name="connsiteX23" fmla="*/ 7153 w 104775"/>
                  <a:gd name="connsiteY23" fmla="*/ 92522 h 132442"/>
                  <a:gd name="connsiteX24" fmla="*/ 74876 w 104775"/>
                  <a:gd name="connsiteY24" fmla="*/ 53262 h 132442"/>
                  <a:gd name="connsiteX25" fmla="*/ 49921 w 104775"/>
                  <a:gd name="connsiteY25" fmla="*/ 108793 h 132442"/>
                  <a:gd name="connsiteX26" fmla="*/ 80972 w 104775"/>
                  <a:gd name="connsiteY26" fmla="*/ 72561 h 132442"/>
                  <a:gd name="connsiteX27" fmla="*/ 80972 w 104775"/>
                  <a:gd name="connsiteY27" fmla="*/ 67642 h 132442"/>
                  <a:gd name="connsiteX28" fmla="*/ 75067 w 104775"/>
                  <a:gd name="connsiteY28" fmla="*/ 67642 h 132442"/>
                  <a:gd name="connsiteX29" fmla="*/ 28680 w 104775"/>
                  <a:gd name="connsiteY29" fmla="*/ 90535 h 132442"/>
                  <a:gd name="connsiteX30" fmla="*/ 48262 w 104775"/>
                  <a:gd name="connsiteY30" fmla="*/ 108912 h 132442"/>
                  <a:gd name="connsiteX31" fmla="*/ 49921 w 104775"/>
                  <a:gd name="connsiteY31" fmla="*/ 108793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775" h="132442">
                    <a:moveTo>
                      <a:pt x="74876" y="53262"/>
                    </a:moveTo>
                    <a:lnTo>
                      <a:pt x="80686" y="53262"/>
                    </a:lnTo>
                    <a:lnTo>
                      <a:pt x="80686" y="50329"/>
                    </a:lnTo>
                    <a:cubicBezTo>
                      <a:pt x="82361" y="38217"/>
                      <a:pt x="73832" y="27050"/>
                      <a:pt x="61636" y="25387"/>
                    </a:cubicBezTo>
                    <a:cubicBezTo>
                      <a:pt x="59709" y="25125"/>
                      <a:pt x="57756" y="25114"/>
                      <a:pt x="55826" y="25354"/>
                    </a:cubicBezTo>
                    <a:cubicBezTo>
                      <a:pt x="46745" y="25521"/>
                      <a:pt x="37858" y="27996"/>
                      <a:pt x="30013" y="32544"/>
                    </a:cubicBezTo>
                    <a:cubicBezTo>
                      <a:pt x="26761" y="34669"/>
                      <a:pt x="22391" y="33774"/>
                      <a:pt x="20251" y="30544"/>
                    </a:cubicBezTo>
                    <a:cubicBezTo>
                      <a:pt x="20093" y="30305"/>
                      <a:pt x="19949" y="30057"/>
                      <a:pt x="19822" y="29801"/>
                    </a:cubicBezTo>
                    <a:lnTo>
                      <a:pt x="18012" y="26679"/>
                    </a:lnTo>
                    <a:cubicBezTo>
                      <a:pt x="15754" y="23724"/>
                      <a:pt x="16336" y="19510"/>
                      <a:pt x="19312" y="17268"/>
                    </a:cubicBezTo>
                    <a:cubicBezTo>
                      <a:pt x="19679" y="16992"/>
                      <a:pt x="20073" y="16753"/>
                      <a:pt x="20488" y="16556"/>
                    </a:cubicBezTo>
                    <a:cubicBezTo>
                      <a:pt x="31847" y="10286"/>
                      <a:pt x="44641" y="7027"/>
                      <a:pt x="57636" y="7096"/>
                    </a:cubicBezTo>
                    <a:cubicBezTo>
                      <a:pt x="86211" y="7096"/>
                      <a:pt x="102689" y="22800"/>
                      <a:pt x="102689" y="51654"/>
                    </a:cubicBezTo>
                    <a:lnTo>
                      <a:pt x="102689" y="116172"/>
                    </a:lnTo>
                    <a:cubicBezTo>
                      <a:pt x="103137" y="119803"/>
                      <a:pt x="100538" y="123106"/>
                      <a:pt x="96883" y="123551"/>
                    </a:cubicBezTo>
                    <a:cubicBezTo>
                      <a:pt x="96344" y="123617"/>
                      <a:pt x="95799" y="123617"/>
                      <a:pt x="95260" y="123551"/>
                    </a:cubicBezTo>
                    <a:lnTo>
                      <a:pt x="89545" y="123551"/>
                    </a:lnTo>
                    <a:cubicBezTo>
                      <a:pt x="85890" y="123996"/>
                      <a:pt x="82563" y="121415"/>
                      <a:pt x="82115" y="117784"/>
                    </a:cubicBezTo>
                    <a:cubicBezTo>
                      <a:pt x="82049" y="117249"/>
                      <a:pt x="82049" y="116708"/>
                      <a:pt x="82115" y="116172"/>
                    </a:cubicBezTo>
                    <a:lnTo>
                      <a:pt x="82115" y="109456"/>
                    </a:lnTo>
                    <a:cubicBezTo>
                      <a:pt x="82076" y="107105"/>
                      <a:pt x="82300" y="104757"/>
                      <a:pt x="82782" y="102455"/>
                    </a:cubicBezTo>
                    <a:lnTo>
                      <a:pt x="82591" y="102455"/>
                    </a:lnTo>
                    <a:cubicBezTo>
                      <a:pt x="75630" y="116726"/>
                      <a:pt x="61215" y="125930"/>
                      <a:pt x="45253" y="126295"/>
                    </a:cubicBezTo>
                    <a:cubicBezTo>
                      <a:pt x="25060" y="126295"/>
                      <a:pt x="7153" y="113902"/>
                      <a:pt x="7153" y="92522"/>
                    </a:cubicBezTo>
                    <a:cubicBezTo>
                      <a:pt x="6391" y="57046"/>
                      <a:pt x="51064" y="53262"/>
                      <a:pt x="74876" y="53262"/>
                    </a:cubicBezTo>
                    <a:close/>
                    <a:moveTo>
                      <a:pt x="49921" y="108793"/>
                    </a:moveTo>
                    <a:cubicBezTo>
                      <a:pt x="68971" y="108793"/>
                      <a:pt x="80972" y="89873"/>
                      <a:pt x="80972" y="72561"/>
                    </a:cubicBezTo>
                    <a:lnTo>
                      <a:pt x="80972" y="67642"/>
                    </a:lnTo>
                    <a:lnTo>
                      <a:pt x="75067" y="67642"/>
                    </a:lnTo>
                    <a:cubicBezTo>
                      <a:pt x="58969" y="67642"/>
                      <a:pt x="28680" y="68966"/>
                      <a:pt x="28680" y="90535"/>
                    </a:cubicBezTo>
                    <a:cubicBezTo>
                      <a:pt x="28978" y="100980"/>
                      <a:pt x="37745" y="109208"/>
                      <a:pt x="48262" y="108912"/>
                    </a:cubicBezTo>
                    <a:cubicBezTo>
                      <a:pt x="48816" y="108897"/>
                      <a:pt x="49370" y="108857"/>
                      <a:pt x="49921" y="108793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20070A1-E398-2246-8114-B1A4B14C8207}"/>
                  </a:ext>
                </a:extLst>
              </p:cNvPr>
              <p:cNvSpPr/>
              <p:nvPr/>
            </p:nvSpPr>
            <p:spPr>
              <a:xfrm>
                <a:off x="5994967" y="3666183"/>
                <a:ext cx="47625" cy="170284"/>
              </a:xfrm>
              <a:custGeom>
                <a:avLst/>
                <a:gdLst>
                  <a:gd name="connsiteX0" fmla="*/ 7212 w 47625"/>
                  <a:gd name="connsiteY0" fmla="*/ 14553 h 170283"/>
                  <a:gd name="connsiteX1" fmla="*/ 12780 w 47625"/>
                  <a:gd name="connsiteY1" fmla="*/ 7162 h 170283"/>
                  <a:gd name="connsiteX2" fmla="*/ 14736 w 47625"/>
                  <a:gd name="connsiteY2" fmla="*/ 7174 h 170283"/>
                  <a:gd name="connsiteX3" fmla="*/ 21690 w 47625"/>
                  <a:gd name="connsiteY3" fmla="*/ 7174 h 170283"/>
                  <a:gd name="connsiteX4" fmla="*/ 29204 w 47625"/>
                  <a:gd name="connsiteY4" fmla="*/ 12832 h 170283"/>
                  <a:gd name="connsiteX5" fmla="*/ 29215 w 47625"/>
                  <a:gd name="connsiteY5" fmla="*/ 14553 h 170283"/>
                  <a:gd name="connsiteX6" fmla="*/ 29215 w 47625"/>
                  <a:gd name="connsiteY6" fmla="*/ 132238 h 170283"/>
                  <a:gd name="connsiteX7" fmla="*/ 39597 w 47625"/>
                  <a:gd name="connsiteY7" fmla="*/ 147280 h 170283"/>
                  <a:gd name="connsiteX8" fmla="*/ 45519 w 47625"/>
                  <a:gd name="connsiteY8" fmla="*/ 153502 h 170283"/>
                  <a:gd name="connsiteX9" fmla="*/ 45502 w 47625"/>
                  <a:gd name="connsiteY9" fmla="*/ 153807 h 170283"/>
                  <a:gd name="connsiteX10" fmla="*/ 45502 w 47625"/>
                  <a:gd name="connsiteY10" fmla="*/ 159200 h 170283"/>
                  <a:gd name="connsiteX11" fmla="*/ 39850 w 47625"/>
                  <a:gd name="connsiteY11" fmla="*/ 166862 h 170283"/>
                  <a:gd name="connsiteX12" fmla="*/ 37787 w 47625"/>
                  <a:gd name="connsiteY12" fmla="*/ 166862 h 170283"/>
                  <a:gd name="connsiteX13" fmla="*/ 7212 w 47625"/>
                  <a:gd name="connsiteY13" fmla="*/ 134887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" h="170283">
                    <a:moveTo>
                      <a:pt x="7212" y="14553"/>
                    </a:moveTo>
                    <a:cubicBezTo>
                      <a:pt x="6694" y="10985"/>
                      <a:pt x="9187" y="7676"/>
                      <a:pt x="12780" y="7162"/>
                    </a:cubicBezTo>
                    <a:cubicBezTo>
                      <a:pt x="13429" y="7069"/>
                      <a:pt x="14088" y="7073"/>
                      <a:pt x="14736" y="7174"/>
                    </a:cubicBezTo>
                    <a:lnTo>
                      <a:pt x="21690" y="7174"/>
                    </a:lnTo>
                    <a:cubicBezTo>
                      <a:pt x="25338" y="6676"/>
                      <a:pt x="28702" y="9209"/>
                      <a:pt x="29204" y="12832"/>
                    </a:cubicBezTo>
                    <a:cubicBezTo>
                      <a:pt x="29283" y="13403"/>
                      <a:pt x="29286" y="13982"/>
                      <a:pt x="29215" y="14553"/>
                    </a:cubicBezTo>
                    <a:lnTo>
                      <a:pt x="29215" y="132238"/>
                    </a:lnTo>
                    <a:cubicBezTo>
                      <a:pt x="29215" y="145009"/>
                      <a:pt x="34834" y="146807"/>
                      <a:pt x="39597" y="147280"/>
                    </a:cubicBezTo>
                    <a:cubicBezTo>
                      <a:pt x="42962" y="147374"/>
                      <a:pt x="45614" y="150160"/>
                      <a:pt x="45519" y="153502"/>
                    </a:cubicBezTo>
                    <a:cubicBezTo>
                      <a:pt x="45516" y="153604"/>
                      <a:pt x="45510" y="153706"/>
                      <a:pt x="45502" y="153807"/>
                    </a:cubicBezTo>
                    <a:lnTo>
                      <a:pt x="45502" y="159200"/>
                    </a:lnTo>
                    <a:cubicBezTo>
                      <a:pt x="46072" y="162866"/>
                      <a:pt x="43542" y="166297"/>
                      <a:pt x="39850" y="166862"/>
                    </a:cubicBezTo>
                    <a:cubicBezTo>
                      <a:pt x="39167" y="166967"/>
                      <a:pt x="38471" y="166967"/>
                      <a:pt x="37787" y="166862"/>
                    </a:cubicBezTo>
                    <a:cubicBezTo>
                      <a:pt x="25595" y="166862"/>
                      <a:pt x="7212" y="163457"/>
                      <a:pt x="7212" y="13488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8371ED4-A818-6240-8178-B4136D38ECB9}"/>
                  </a:ext>
                </a:extLst>
              </p:cNvPr>
              <p:cNvSpPr/>
              <p:nvPr/>
            </p:nvSpPr>
            <p:spPr>
              <a:xfrm>
                <a:off x="6048979" y="3679917"/>
                <a:ext cx="76200" cy="151363"/>
              </a:xfrm>
              <a:custGeom>
                <a:avLst/>
                <a:gdLst>
                  <a:gd name="connsiteX0" fmla="*/ 22351 w 76200"/>
                  <a:gd name="connsiteY0" fmla="*/ 57297 h 151363"/>
                  <a:gd name="connsiteX1" fmla="*/ 14446 w 76200"/>
                  <a:gd name="connsiteY1" fmla="*/ 57297 h 151363"/>
                  <a:gd name="connsiteX2" fmla="*/ 7186 w 76200"/>
                  <a:gd name="connsiteY2" fmla="*/ 51533 h 151363"/>
                  <a:gd name="connsiteX3" fmla="*/ 7207 w 76200"/>
                  <a:gd name="connsiteY3" fmla="*/ 49918 h 151363"/>
                  <a:gd name="connsiteX4" fmla="*/ 7207 w 76200"/>
                  <a:gd name="connsiteY4" fmla="*/ 46985 h 151363"/>
                  <a:gd name="connsiteX5" fmla="*/ 12904 w 76200"/>
                  <a:gd name="connsiteY5" fmla="*/ 39523 h 151363"/>
                  <a:gd name="connsiteX6" fmla="*/ 14636 w 76200"/>
                  <a:gd name="connsiteY6" fmla="*/ 39512 h 151363"/>
                  <a:gd name="connsiteX7" fmla="*/ 22828 w 76200"/>
                  <a:gd name="connsiteY7" fmla="*/ 39512 h 151363"/>
                  <a:gd name="connsiteX8" fmla="*/ 22828 w 76200"/>
                  <a:gd name="connsiteY8" fmla="*/ 14537 h 151363"/>
                  <a:gd name="connsiteX9" fmla="*/ 28634 w 76200"/>
                  <a:gd name="connsiteY9" fmla="*/ 7158 h 151363"/>
                  <a:gd name="connsiteX10" fmla="*/ 30257 w 76200"/>
                  <a:gd name="connsiteY10" fmla="*/ 7158 h 151363"/>
                  <a:gd name="connsiteX11" fmla="*/ 36829 w 76200"/>
                  <a:gd name="connsiteY11" fmla="*/ 7158 h 151363"/>
                  <a:gd name="connsiteX12" fmla="*/ 44343 w 76200"/>
                  <a:gd name="connsiteY12" fmla="*/ 12816 h 151363"/>
                  <a:gd name="connsiteX13" fmla="*/ 44354 w 76200"/>
                  <a:gd name="connsiteY13" fmla="*/ 14537 h 151363"/>
                  <a:gd name="connsiteX14" fmla="*/ 44354 w 76200"/>
                  <a:gd name="connsiteY14" fmla="*/ 39512 h 151363"/>
                  <a:gd name="connsiteX15" fmla="*/ 64261 w 76200"/>
                  <a:gd name="connsiteY15" fmla="*/ 39512 h 151363"/>
                  <a:gd name="connsiteX16" fmla="*/ 71702 w 76200"/>
                  <a:gd name="connsiteY16" fmla="*/ 45264 h 151363"/>
                  <a:gd name="connsiteX17" fmla="*/ 71691 w 76200"/>
                  <a:gd name="connsiteY17" fmla="*/ 46985 h 151363"/>
                  <a:gd name="connsiteX18" fmla="*/ 71691 w 76200"/>
                  <a:gd name="connsiteY18" fmla="*/ 49918 h 151363"/>
                  <a:gd name="connsiteX19" fmla="*/ 66078 w 76200"/>
                  <a:gd name="connsiteY19" fmla="*/ 57276 h 151363"/>
                  <a:gd name="connsiteX20" fmla="*/ 64452 w 76200"/>
                  <a:gd name="connsiteY20" fmla="*/ 57297 h 151363"/>
                  <a:gd name="connsiteX21" fmla="*/ 44354 w 76200"/>
                  <a:gd name="connsiteY21" fmla="*/ 57297 h 151363"/>
                  <a:gd name="connsiteX22" fmla="*/ 44354 w 76200"/>
                  <a:gd name="connsiteY22" fmla="*/ 107909 h 151363"/>
                  <a:gd name="connsiteX23" fmla="*/ 66071 w 76200"/>
                  <a:gd name="connsiteY23" fmla="*/ 133546 h 151363"/>
                  <a:gd name="connsiteX24" fmla="*/ 73977 w 76200"/>
                  <a:gd name="connsiteY24" fmla="*/ 141020 h 151363"/>
                  <a:gd name="connsiteX25" fmla="*/ 73977 w 76200"/>
                  <a:gd name="connsiteY25" fmla="*/ 145750 h 151363"/>
                  <a:gd name="connsiteX26" fmla="*/ 64452 w 76200"/>
                  <a:gd name="connsiteY26" fmla="*/ 153129 h 151363"/>
                  <a:gd name="connsiteX27" fmla="*/ 21908 w 76200"/>
                  <a:gd name="connsiteY27" fmla="*/ 117112 h 151363"/>
                  <a:gd name="connsiteX28" fmla="*/ 21875 w 76200"/>
                  <a:gd name="connsiteY28" fmla="*/ 111315 h 15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200" h="151363">
                    <a:moveTo>
                      <a:pt x="22351" y="57297"/>
                    </a:moveTo>
                    <a:lnTo>
                      <a:pt x="14446" y="57297"/>
                    </a:lnTo>
                    <a:cubicBezTo>
                      <a:pt x="10838" y="57696"/>
                      <a:pt x="7588" y="55116"/>
                      <a:pt x="7186" y="51533"/>
                    </a:cubicBezTo>
                    <a:cubicBezTo>
                      <a:pt x="7125" y="50996"/>
                      <a:pt x="7132" y="50453"/>
                      <a:pt x="7207" y="49918"/>
                    </a:cubicBezTo>
                    <a:lnTo>
                      <a:pt x="7207" y="46985"/>
                    </a:lnTo>
                    <a:cubicBezTo>
                      <a:pt x="6705" y="43362"/>
                      <a:pt x="9256" y="40021"/>
                      <a:pt x="12904" y="39523"/>
                    </a:cubicBezTo>
                    <a:cubicBezTo>
                      <a:pt x="13478" y="39444"/>
                      <a:pt x="14061" y="39440"/>
                      <a:pt x="14636" y="39512"/>
                    </a:cubicBezTo>
                    <a:lnTo>
                      <a:pt x="22828" y="39512"/>
                    </a:lnTo>
                    <a:lnTo>
                      <a:pt x="22828" y="14537"/>
                    </a:lnTo>
                    <a:cubicBezTo>
                      <a:pt x="22379" y="10907"/>
                      <a:pt x="24979" y="7603"/>
                      <a:pt x="28634" y="7158"/>
                    </a:cubicBezTo>
                    <a:cubicBezTo>
                      <a:pt x="29173" y="7092"/>
                      <a:pt x="29718" y="7092"/>
                      <a:pt x="30257" y="7158"/>
                    </a:cubicBezTo>
                    <a:lnTo>
                      <a:pt x="36829" y="7158"/>
                    </a:lnTo>
                    <a:cubicBezTo>
                      <a:pt x="40477" y="6659"/>
                      <a:pt x="43841" y="9193"/>
                      <a:pt x="44343" y="12816"/>
                    </a:cubicBezTo>
                    <a:cubicBezTo>
                      <a:pt x="44422" y="13387"/>
                      <a:pt x="44426" y="13965"/>
                      <a:pt x="44354" y="14537"/>
                    </a:cubicBezTo>
                    <a:lnTo>
                      <a:pt x="44354" y="39512"/>
                    </a:lnTo>
                    <a:lnTo>
                      <a:pt x="64261" y="39512"/>
                    </a:lnTo>
                    <a:cubicBezTo>
                      <a:pt x="67916" y="39059"/>
                      <a:pt x="71247" y="41635"/>
                      <a:pt x="71702" y="45264"/>
                    </a:cubicBezTo>
                    <a:cubicBezTo>
                      <a:pt x="71774" y="45836"/>
                      <a:pt x="71770" y="46414"/>
                      <a:pt x="71691" y="46985"/>
                    </a:cubicBezTo>
                    <a:lnTo>
                      <a:pt x="71691" y="49918"/>
                    </a:lnTo>
                    <a:cubicBezTo>
                      <a:pt x="72187" y="53489"/>
                      <a:pt x="69674" y="56783"/>
                      <a:pt x="66078" y="57276"/>
                    </a:cubicBezTo>
                    <a:cubicBezTo>
                      <a:pt x="65539" y="57350"/>
                      <a:pt x="64993" y="57357"/>
                      <a:pt x="64452" y="57297"/>
                    </a:cubicBezTo>
                    <a:lnTo>
                      <a:pt x="44354" y="57297"/>
                    </a:lnTo>
                    <a:lnTo>
                      <a:pt x="44354" y="107909"/>
                    </a:lnTo>
                    <a:cubicBezTo>
                      <a:pt x="44354" y="129478"/>
                      <a:pt x="57689" y="132884"/>
                      <a:pt x="66071" y="133546"/>
                    </a:cubicBezTo>
                    <a:cubicBezTo>
                      <a:pt x="71977" y="133546"/>
                      <a:pt x="73977" y="135816"/>
                      <a:pt x="73977" y="141020"/>
                    </a:cubicBezTo>
                    <a:lnTo>
                      <a:pt x="73977" y="145750"/>
                    </a:lnTo>
                    <a:cubicBezTo>
                      <a:pt x="73977" y="150858"/>
                      <a:pt x="71024" y="153129"/>
                      <a:pt x="64452" y="153129"/>
                    </a:cubicBezTo>
                    <a:cubicBezTo>
                      <a:pt x="42690" y="154851"/>
                      <a:pt x="23642" y="138726"/>
                      <a:pt x="21908" y="117112"/>
                    </a:cubicBezTo>
                    <a:cubicBezTo>
                      <a:pt x="21753" y="115183"/>
                      <a:pt x="21742" y="113245"/>
                      <a:pt x="21875" y="111315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550A7D3-6879-1D43-A0EB-3F7391549F19}"/>
                  </a:ext>
                </a:extLst>
              </p:cNvPr>
              <p:cNvSpPr/>
              <p:nvPr/>
            </p:nvSpPr>
            <p:spPr>
              <a:xfrm>
                <a:off x="6142798" y="3666197"/>
                <a:ext cx="114300" cy="170284"/>
              </a:xfrm>
              <a:custGeom>
                <a:avLst/>
                <a:gdLst>
                  <a:gd name="connsiteX0" fmla="*/ 7495 w 114300"/>
                  <a:gd name="connsiteY0" fmla="*/ 14539 h 170283"/>
                  <a:gd name="connsiteX1" fmla="*/ 13080 w 114300"/>
                  <a:gd name="connsiteY1" fmla="*/ 7160 h 170283"/>
                  <a:gd name="connsiteX2" fmla="*/ 14924 w 114300"/>
                  <a:gd name="connsiteY2" fmla="*/ 7160 h 170283"/>
                  <a:gd name="connsiteX3" fmla="*/ 21973 w 114300"/>
                  <a:gd name="connsiteY3" fmla="*/ 7160 h 170283"/>
                  <a:gd name="connsiteX4" fmla="*/ 29236 w 114300"/>
                  <a:gd name="connsiteY4" fmla="*/ 12703 h 170283"/>
                  <a:gd name="connsiteX5" fmla="*/ 29212 w 114300"/>
                  <a:gd name="connsiteY5" fmla="*/ 14539 h 170283"/>
                  <a:gd name="connsiteX6" fmla="*/ 29212 w 114300"/>
                  <a:gd name="connsiteY6" fmla="*/ 66097 h 170283"/>
                  <a:gd name="connsiteX7" fmla="*/ 28545 w 114300"/>
                  <a:gd name="connsiteY7" fmla="*/ 75557 h 170283"/>
                  <a:gd name="connsiteX8" fmla="*/ 28545 w 114300"/>
                  <a:gd name="connsiteY8" fmla="*/ 75557 h 170283"/>
                  <a:gd name="connsiteX9" fmla="*/ 71407 w 114300"/>
                  <a:gd name="connsiteY9" fmla="*/ 49447 h 170283"/>
                  <a:gd name="connsiteX10" fmla="*/ 110746 w 114300"/>
                  <a:gd name="connsiteY10" fmla="*/ 93058 h 170283"/>
                  <a:gd name="connsiteX11" fmla="*/ 110746 w 114300"/>
                  <a:gd name="connsiteY11" fmla="*/ 158523 h 170283"/>
                  <a:gd name="connsiteX12" fmla="*/ 104939 w 114300"/>
                  <a:gd name="connsiteY12" fmla="*/ 165902 h 170283"/>
                  <a:gd name="connsiteX13" fmla="*/ 103316 w 114300"/>
                  <a:gd name="connsiteY13" fmla="*/ 165902 h 170283"/>
                  <a:gd name="connsiteX14" fmla="*/ 96268 w 114300"/>
                  <a:gd name="connsiteY14" fmla="*/ 165902 h 170283"/>
                  <a:gd name="connsiteX15" fmla="*/ 88838 w 114300"/>
                  <a:gd name="connsiteY15" fmla="*/ 160355 h 170283"/>
                  <a:gd name="connsiteX16" fmla="*/ 88838 w 114300"/>
                  <a:gd name="connsiteY16" fmla="*/ 158523 h 170283"/>
                  <a:gd name="connsiteX17" fmla="*/ 88838 w 114300"/>
                  <a:gd name="connsiteY17" fmla="*/ 97978 h 170283"/>
                  <a:gd name="connsiteX18" fmla="*/ 67026 w 114300"/>
                  <a:gd name="connsiteY18" fmla="*/ 69597 h 170283"/>
                  <a:gd name="connsiteX19" fmla="*/ 28926 w 114300"/>
                  <a:gd name="connsiteY19" fmla="*/ 112168 h 170283"/>
                  <a:gd name="connsiteX20" fmla="*/ 28926 w 114300"/>
                  <a:gd name="connsiteY20" fmla="*/ 158712 h 170283"/>
                  <a:gd name="connsiteX21" fmla="*/ 23535 w 114300"/>
                  <a:gd name="connsiteY21" fmla="*/ 166067 h 170283"/>
                  <a:gd name="connsiteX22" fmla="*/ 21687 w 114300"/>
                  <a:gd name="connsiteY22" fmla="*/ 166091 h 170283"/>
                  <a:gd name="connsiteX23" fmla="*/ 14638 w 114300"/>
                  <a:gd name="connsiteY23" fmla="*/ 166091 h 170283"/>
                  <a:gd name="connsiteX24" fmla="*/ 7209 w 114300"/>
                  <a:gd name="connsiteY24" fmla="*/ 160544 h 170283"/>
                  <a:gd name="connsiteX25" fmla="*/ 7209 w 114300"/>
                  <a:gd name="connsiteY25" fmla="*/ 158712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4300" h="170283">
                    <a:moveTo>
                      <a:pt x="7495" y="14539"/>
                    </a:moveTo>
                    <a:cubicBezTo>
                      <a:pt x="6985" y="10969"/>
                      <a:pt x="9486" y="7666"/>
                      <a:pt x="13080" y="7160"/>
                    </a:cubicBezTo>
                    <a:cubicBezTo>
                      <a:pt x="13691" y="7074"/>
                      <a:pt x="14312" y="7074"/>
                      <a:pt x="14924" y="7160"/>
                    </a:cubicBezTo>
                    <a:lnTo>
                      <a:pt x="21973" y="7160"/>
                    </a:lnTo>
                    <a:cubicBezTo>
                      <a:pt x="25519" y="6699"/>
                      <a:pt x="28771" y="9180"/>
                      <a:pt x="29236" y="12703"/>
                    </a:cubicBezTo>
                    <a:cubicBezTo>
                      <a:pt x="29316" y="13313"/>
                      <a:pt x="29308" y="13931"/>
                      <a:pt x="29212" y="14539"/>
                    </a:cubicBezTo>
                    <a:lnTo>
                      <a:pt x="29212" y="66097"/>
                    </a:lnTo>
                    <a:cubicBezTo>
                      <a:pt x="29221" y="69262"/>
                      <a:pt x="28998" y="72424"/>
                      <a:pt x="28545" y="75557"/>
                    </a:cubicBezTo>
                    <a:lnTo>
                      <a:pt x="28545" y="75557"/>
                    </a:lnTo>
                    <a:cubicBezTo>
                      <a:pt x="36665" y="59461"/>
                      <a:pt x="53281" y="49340"/>
                      <a:pt x="71407" y="49447"/>
                    </a:cubicBezTo>
                    <a:cubicBezTo>
                      <a:pt x="98363" y="49447"/>
                      <a:pt x="110746" y="64016"/>
                      <a:pt x="110746" y="93058"/>
                    </a:cubicBezTo>
                    <a:lnTo>
                      <a:pt x="110746" y="158523"/>
                    </a:lnTo>
                    <a:cubicBezTo>
                      <a:pt x="111194" y="162153"/>
                      <a:pt x="108594" y="165457"/>
                      <a:pt x="104939" y="165902"/>
                    </a:cubicBezTo>
                    <a:cubicBezTo>
                      <a:pt x="104400" y="165968"/>
                      <a:pt x="103855" y="165968"/>
                      <a:pt x="103316" y="165902"/>
                    </a:cubicBezTo>
                    <a:lnTo>
                      <a:pt x="96268" y="165902"/>
                    </a:lnTo>
                    <a:cubicBezTo>
                      <a:pt x="92674" y="166408"/>
                      <a:pt x="89348" y="163924"/>
                      <a:pt x="88838" y="160355"/>
                    </a:cubicBezTo>
                    <a:cubicBezTo>
                      <a:pt x="88751" y="159747"/>
                      <a:pt x="88751" y="159131"/>
                      <a:pt x="88838" y="158523"/>
                    </a:cubicBezTo>
                    <a:lnTo>
                      <a:pt x="88838" y="97978"/>
                    </a:lnTo>
                    <a:cubicBezTo>
                      <a:pt x="88838" y="82085"/>
                      <a:pt x="85409" y="69597"/>
                      <a:pt x="67026" y="69597"/>
                    </a:cubicBezTo>
                    <a:cubicBezTo>
                      <a:pt x="45118" y="69597"/>
                      <a:pt x="28926" y="87666"/>
                      <a:pt x="28926" y="112168"/>
                    </a:cubicBezTo>
                    <a:lnTo>
                      <a:pt x="28926" y="158712"/>
                    </a:lnTo>
                    <a:cubicBezTo>
                      <a:pt x="29482" y="162222"/>
                      <a:pt x="27069" y="165515"/>
                      <a:pt x="23535" y="166067"/>
                    </a:cubicBezTo>
                    <a:cubicBezTo>
                      <a:pt x="22923" y="166163"/>
                      <a:pt x="22301" y="166171"/>
                      <a:pt x="21687" y="166091"/>
                    </a:cubicBezTo>
                    <a:lnTo>
                      <a:pt x="14638" y="166091"/>
                    </a:lnTo>
                    <a:cubicBezTo>
                      <a:pt x="11044" y="166597"/>
                      <a:pt x="7718" y="164114"/>
                      <a:pt x="7209" y="160544"/>
                    </a:cubicBezTo>
                    <a:cubicBezTo>
                      <a:pt x="7122" y="159937"/>
                      <a:pt x="7122" y="159320"/>
                      <a:pt x="7209" y="158712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139938C-A2B8-C348-8475-D243AC3E7A68}"/>
                  </a:ext>
                </a:extLst>
              </p:cNvPr>
              <p:cNvSpPr/>
              <p:nvPr/>
            </p:nvSpPr>
            <p:spPr>
              <a:xfrm>
                <a:off x="6344126" y="3708525"/>
                <a:ext cx="133350" cy="132443"/>
              </a:xfrm>
              <a:custGeom>
                <a:avLst/>
                <a:gdLst>
                  <a:gd name="connsiteX0" fmla="*/ 68676 w 133350"/>
                  <a:gd name="connsiteY0" fmla="*/ 7120 h 132442"/>
                  <a:gd name="connsiteX1" fmla="*/ 127139 w 133350"/>
                  <a:gd name="connsiteY1" fmla="*/ 68213 h 132442"/>
                  <a:gd name="connsiteX2" fmla="*/ 65627 w 133350"/>
                  <a:gd name="connsiteY2" fmla="*/ 126280 h 132442"/>
                  <a:gd name="connsiteX3" fmla="*/ 7144 w 133350"/>
                  <a:gd name="connsiteY3" fmla="*/ 66530 h 132442"/>
                  <a:gd name="connsiteX4" fmla="*/ 66936 w 133350"/>
                  <a:gd name="connsiteY4" fmla="*/ 7095 h 132442"/>
                  <a:gd name="connsiteX5" fmla="*/ 68676 w 133350"/>
                  <a:gd name="connsiteY5" fmla="*/ 7120 h 132442"/>
                  <a:gd name="connsiteX6" fmla="*/ 68676 w 133350"/>
                  <a:gd name="connsiteY6" fmla="*/ 107398 h 132442"/>
                  <a:gd name="connsiteX7" fmla="*/ 111220 w 133350"/>
                  <a:gd name="connsiteY7" fmla="*/ 68358 h 132442"/>
                  <a:gd name="connsiteX8" fmla="*/ 71913 w 133350"/>
                  <a:gd name="connsiteY8" fmla="*/ 26104 h 132442"/>
                  <a:gd name="connsiteX9" fmla="*/ 29369 w 133350"/>
                  <a:gd name="connsiteY9" fmla="*/ 65143 h 132442"/>
                  <a:gd name="connsiteX10" fmla="*/ 29337 w 133350"/>
                  <a:gd name="connsiteY10" fmla="*/ 66530 h 132442"/>
                  <a:gd name="connsiteX11" fmla="*/ 67213 w 133350"/>
                  <a:gd name="connsiteY11" fmla="*/ 107365 h 132442"/>
                  <a:gd name="connsiteX12" fmla="*/ 68676 w 133350"/>
                  <a:gd name="connsiteY12" fmla="*/ 1073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32442">
                    <a:moveTo>
                      <a:pt x="68676" y="7120"/>
                    </a:moveTo>
                    <a:cubicBezTo>
                      <a:pt x="101806" y="7956"/>
                      <a:pt x="127981" y="35308"/>
                      <a:pt x="127139" y="68213"/>
                    </a:cubicBezTo>
                    <a:cubicBezTo>
                      <a:pt x="126298" y="101119"/>
                      <a:pt x="98758" y="127116"/>
                      <a:pt x="65627" y="126280"/>
                    </a:cubicBezTo>
                    <a:cubicBezTo>
                      <a:pt x="33024" y="125457"/>
                      <a:pt x="7051" y="98922"/>
                      <a:pt x="7144" y="66530"/>
                    </a:cubicBezTo>
                    <a:cubicBezTo>
                      <a:pt x="7130" y="33718"/>
                      <a:pt x="33900" y="7109"/>
                      <a:pt x="66936" y="7095"/>
                    </a:cubicBezTo>
                    <a:cubicBezTo>
                      <a:pt x="67516" y="7095"/>
                      <a:pt x="68096" y="7103"/>
                      <a:pt x="68676" y="7120"/>
                    </a:cubicBezTo>
                    <a:close/>
                    <a:moveTo>
                      <a:pt x="68676" y="107398"/>
                    </a:moveTo>
                    <a:cubicBezTo>
                      <a:pt x="91278" y="108286"/>
                      <a:pt x="110326" y="90807"/>
                      <a:pt x="111220" y="68358"/>
                    </a:cubicBezTo>
                    <a:cubicBezTo>
                      <a:pt x="112114" y="45909"/>
                      <a:pt x="94515" y="26991"/>
                      <a:pt x="71913" y="26104"/>
                    </a:cubicBezTo>
                    <a:cubicBezTo>
                      <a:pt x="49310" y="25216"/>
                      <a:pt x="30263" y="42694"/>
                      <a:pt x="29369" y="65143"/>
                    </a:cubicBezTo>
                    <a:cubicBezTo>
                      <a:pt x="29350" y="65605"/>
                      <a:pt x="29340" y="66067"/>
                      <a:pt x="29337" y="66530"/>
                    </a:cubicBezTo>
                    <a:cubicBezTo>
                      <a:pt x="28443" y="88194"/>
                      <a:pt x="45401" y="106477"/>
                      <a:pt x="67213" y="107365"/>
                    </a:cubicBezTo>
                    <a:cubicBezTo>
                      <a:pt x="67700" y="107385"/>
                      <a:pt x="68188" y="107396"/>
                      <a:pt x="68676" y="1073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2D216CD1-2F1C-6F4F-B42C-7864C9B46220}"/>
                  </a:ext>
                </a:extLst>
              </p:cNvPr>
              <p:cNvSpPr/>
              <p:nvPr/>
            </p:nvSpPr>
            <p:spPr>
              <a:xfrm>
                <a:off x="6500273" y="3708887"/>
                <a:ext cx="114300" cy="170284"/>
              </a:xfrm>
              <a:custGeom>
                <a:avLst/>
                <a:gdLst>
                  <a:gd name="connsiteX0" fmla="*/ 7207 w 114300"/>
                  <a:gd name="connsiteY0" fmla="*/ 16880 h 170283"/>
                  <a:gd name="connsiteX1" fmla="*/ 12904 w 114300"/>
                  <a:gd name="connsiteY1" fmla="*/ 9417 h 170283"/>
                  <a:gd name="connsiteX2" fmla="*/ 14636 w 114300"/>
                  <a:gd name="connsiteY2" fmla="*/ 9406 h 170283"/>
                  <a:gd name="connsiteX3" fmla="*/ 19875 w 114300"/>
                  <a:gd name="connsiteY3" fmla="*/ 9406 h 170283"/>
                  <a:gd name="connsiteX4" fmla="*/ 27304 w 114300"/>
                  <a:gd name="connsiteY4" fmla="*/ 15745 h 170283"/>
                  <a:gd name="connsiteX5" fmla="*/ 27304 w 114300"/>
                  <a:gd name="connsiteY5" fmla="*/ 22840 h 170283"/>
                  <a:gd name="connsiteX6" fmla="*/ 27304 w 114300"/>
                  <a:gd name="connsiteY6" fmla="*/ 28989 h 170283"/>
                  <a:gd name="connsiteX7" fmla="*/ 27304 w 114300"/>
                  <a:gd name="connsiteY7" fmla="*/ 28989 h 170283"/>
                  <a:gd name="connsiteX8" fmla="*/ 65881 w 114300"/>
                  <a:gd name="connsiteY8" fmla="*/ 7136 h 170283"/>
                  <a:gd name="connsiteX9" fmla="*/ 116078 w 114300"/>
                  <a:gd name="connsiteY9" fmla="*/ 66735 h 170283"/>
                  <a:gd name="connsiteX10" fmla="*/ 64262 w 114300"/>
                  <a:gd name="connsiteY10" fmla="*/ 126335 h 170283"/>
                  <a:gd name="connsiteX11" fmla="*/ 28733 w 114300"/>
                  <a:gd name="connsiteY11" fmla="*/ 106090 h 170283"/>
                  <a:gd name="connsiteX12" fmla="*/ 28257 w 114300"/>
                  <a:gd name="connsiteY12" fmla="*/ 106090 h 170283"/>
                  <a:gd name="connsiteX13" fmla="*/ 28924 w 114300"/>
                  <a:gd name="connsiteY13" fmla="*/ 115550 h 170283"/>
                  <a:gd name="connsiteX14" fmla="*/ 28924 w 114300"/>
                  <a:gd name="connsiteY14" fmla="*/ 160675 h 170283"/>
                  <a:gd name="connsiteX15" fmla="*/ 23422 w 114300"/>
                  <a:gd name="connsiteY15" fmla="*/ 168115 h 170283"/>
                  <a:gd name="connsiteX16" fmla="*/ 21685 w 114300"/>
                  <a:gd name="connsiteY16" fmla="*/ 168149 h 170283"/>
                  <a:gd name="connsiteX17" fmla="*/ 14827 w 114300"/>
                  <a:gd name="connsiteY17" fmla="*/ 168149 h 170283"/>
                  <a:gd name="connsiteX18" fmla="*/ 7385 w 114300"/>
                  <a:gd name="connsiteY18" fmla="*/ 162618 h 170283"/>
                  <a:gd name="connsiteX19" fmla="*/ 7397 w 114300"/>
                  <a:gd name="connsiteY19" fmla="*/ 160675 h 170283"/>
                  <a:gd name="connsiteX20" fmla="*/ 60833 w 114300"/>
                  <a:gd name="connsiteY20" fmla="*/ 107036 h 170283"/>
                  <a:gd name="connsiteX21" fmla="*/ 93979 w 114300"/>
                  <a:gd name="connsiteY21" fmla="*/ 66546 h 170283"/>
                  <a:gd name="connsiteX22" fmla="*/ 61595 w 114300"/>
                  <a:gd name="connsiteY22" fmla="*/ 25867 h 170283"/>
                  <a:gd name="connsiteX23" fmla="*/ 28447 w 114300"/>
                  <a:gd name="connsiteY23" fmla="*/ 66830 h 170283"/>
                  <a:gd name="connsiteX24" fmla="*/ 60833 w 114300"/>
                  <a:gd name="connsiteY24" fmla="*/ 107036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300" h="170283">
                    <a:moveTo>
                      <a:pt x="7207" y="16880"/>
                    </a:moveTo>
                    <a:cubicBezTo>
                      <a:pt x="6705" y="13257"/>
                      <a:pt x="9256" y="9916"/>
                      <a:pt x="12904" y="9417"/>
                    </a:cubicBezTo>
                    <a:cubicBezTo>
                      <a:pt x="13478" y="9339"/>
                      <a:pt x="14061" y="9335"/>
                      <a:pt x="14636" y="9406"/>
                    </a:cubicBezTo>
                    <a:lnTo>
                      <a:pt x="19875" y="9406"/>
                    </a:lnTo>
                    <a:cubicBezTo>
                      <a:pt x="24828" y="9406"/>
                      <a:pt x="27304" y="11961"/>
                      <a:pt x="27304" y="15745"/>
                    </a:cubicBezTo>
                    <a:lnTo>
                      <a:pt x="27304" y="22840"/>
                    </a:lnTo>
                    <a:cubicBezTo>
                      <a:pt x="27431" y="24888"/>
                      <a:pt x="27431" y="26941"/>
                      <a:pt x="27304" y="28989"/>
                    </a:cubicBezTo>
                    <a:lnTo>
                      <a:pt x="27304" y="28989"/>
                    </a:lnTo>
                    <a:cubicBezTo>
                      <a:pt x="34850" y="14931"/>
                      <a:pt x="49857" y="6430"/>
                      <a:pt x="65881" y="7136"/>
                    </a:cubicBezTo>
                    <a:cubicBezTo>
                      <a:pt x="96646" y="7136"/>
                      <a:pt x="116078" y="31449"/>
                      <a:pt x="116078" y="66735"/>
                    </a:cubicBezTo>
                    <a:cubicBezTo>
                      <a:pt x="116078" y="102022"/>
                      <a:pt x="94170" y="126335"/>
                      <a:pt x="64262" y="126335"/>
                    </a:cubicBezTo>
                    <a:cubicBezTo>
                      <a:pt x="49531" y="126747"/>
                      <a:pt x="35809" y="118928"/>
                      <a:pt x="28733" y="106090"/>
                    </a:cubicBezTo>
                    <a:lnTo>
                      <a:pt x="28257" y="106090"/>
                    </a:lnTo>
                    <a:cubicBezTo>
                      <a:pt x="28700" y="109224"/>
                      <a:pt x="28923" y="112385"/>
                      <a:pt x="28924" y="115550"/>
                    </a:cubicBezTo>
                    <a:lnTo>
                      <a:pt x="28924" y="160675"/>
                    </a:lnTo>
                    <a:cubicBezTo>
                      <a:pt x="29473" y="164239"/>
                      <a:pt x="27010" y="167570"/>
                      <a:pt x="23422" y="168115"/>
                    </a:cubicBezTo>
                    <a:cubicBezTo>
                      <a:pt x="22847" y="168203"/>
                      <a:pt x="22263" y="168214"/>
                      <a:pt x="21685" y="168149"/>
                    </a:cubicBezTo>
                    <a:lnTo>
                      <a:pt x="14827" y="168149"/>
                    </a:lnTo>
                    <a:cubicBezTo>
                      <a:pt x="11234" y="168663"/>
                      <a:pt x="7902" y="166186"/>
                      <a:pt x="7385" y="162618"/>
                    </a:cubicBezTo>
                    <a:cubicBezTo>
                      <a:pt x="7291" y="161974"/>
                      <a:pt x="7296" y="161319"/>
                      <a:pt x="7397" y="160675"/>
                    </a:cubicBezTo>
                    <a:close/>
                    <a:moveTo>
                      <a:pt x="60833" y="107036"/>
                    </a:moveTo>
                    <a:cubicBezTo>
                      <a:pt x="79025" y="107036"/>
                      <a:pt x="93979" y="92467"/>
                      <a:pt x="93979" y="66546"/>
                    </a:cubicBezTo>
                    <a:cubicBezTo>
                      <a:pt x="93979" y="40625"/>
                      <a:pt x="80549" y="25867"/>
                      <a:pt x="61595" y="25867"/>
                    </a:cubicBezTo>
                    <a:cubicBezTo>
                      <a:pt x="44354" y="25867"/>
                      <a:pt x="28447" y="37787"/>
                      <a:pt x="28447" y="66830"/>
                    </a:cubicBezTo>
                    <a:cubicBezTo>
                      <a:pt x="28447" y="87075"/>
                      <a:pt x="39782" y="107036"/>
                      <a:pt x="60833" y="107036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44056FA3-632C-2145-917D-3A1B13184BEF}"/>
                  </a:ext>
                </a:extLst>
              </p:cNvPr>
              <p:cNvSpPr/>
              <p:nvPr/>
            </p:nvSpPr>
            <p:spPr>
              <a:xfrm>
                <a:off x="6630005" y="3679914"/>
                <a:ext cx="76200" cy="151363"/>
              </a:xfrm>
              <a:custGeom>
                <a:avLst/>
                <a:gdLst>
                  <a:gd name="connsiteX0" fmla="*/ 22350 w 76200"/>
                  <a:gd name="connsiteY0" fmla="*/ 57300 h 151363"/>
                  <a:gd name="connsiteX1" fmla="*/ 14444 w 76200"/>
                  <a:gd name="connsiteY1" fmla="*/ 57300 h 151363"/>
                  <a:gd name="connsiteX2" fmla="*/ 7184 w 76200"/>
                  <a:gd name="connsiteY2" fmla="*/ 51536 h 151363"/>
                  <a:gd name="connsiteX3" fmla="*/ 7205 w 76200"/>
                  <a:gd name="connsiteY3" fmla="*/ 49921 h 151363"/>
                  <a:gd name="connsiteX4" fmla="*/ 7205 w 76200"/>
                  <a:gd name="connsiteY4" fmla="*/ 46988 h 151363"/>
                  <a:gd name="connsiteX5" fmla="*/ 13109 w 76200"/>
                  <a:gd name="connsiteY5" fmla="*/ 39514 h 151363"/>
                  <a:gd name="connsiteX6" fmla="*/ 14730 w 76200"/>
                  <a:gd name="connsiteY6" fmla="*/ 39514 h 151363"/>
                  <a:gd name="connsiteX7" fmla="*/ 22826 w 76200"/>
                  <a:gd name="connsiteY7" fmla="*/ 39514 h 151363"/>
                  <a:gd name="connsiteX8" fmla="*/ 22826 w 76200"/>
                  <a:gd name="connsiteY8" fmla="*/ 14540 h 151363"/>
                  <a:gd name="connsiteX9" fmla="*/ 28619 w 76200"/>
                  <a:gd name="connsiteY9" fmla="*/ 7150 h 151363"/>
                  <a:gd name="connsiteX10" fmla="*/ 30351 w 76200"/>
                  <a:gd name="connsiteY10" fmla="*/ 7161 h 151363"/>
                  <a:gd name="connsiteX11" fmla="*/ 36923 w 76200"/>
                  <a:gd name="connsiteY11" fmla="*/ 7161 h 151363"/>
                  <a:gd name="connsiteX12" fmla="*/ 44353 w 76200"/>
                  <a:gd name="connsiteY12" fmla="*/ 12707 h 151363"/>
                  <a:gd name="connsiteX13" fmla="*/ 44353 w 76200"/>
                  <a:gd name="connsiteY13" fmla="*/ 14540 h 151363"/>
                  <a:gd name="connsiteX14" fmla="*/ 44353 w 76200"/>
                  <a:gd name="connsiteY14" fmla="*/ 39514 h 151363"/>
                  <a:gd name="connsiteX15" fmla="*/ 64260 w 76200"/>
                  <a:gd name="connsiteY15" fmla="*/ 39514 h 151363"/>
                  <a:gd name="connsiteX16" fmla="*/ 71785 w 76200"/>
                  <a:gd name="connsiteY16" fmla="*/ 45377 h 151363"/>
                  <a:gd name="connsiteX17" fmla="*/ 71785 w 76200"/>
                  <a:gd name="connsiteY17" fmla="*/ 46988 h 151363"/>
                  <a:gd name="connsiteX18" fmla="*/ 71785 w 76200"/>
                  <a:gd name="connsiteY18" fmla="*/ 49921 h 151363"/>
                  <a:gd name="connsiteX19" fmla="*/ 66172 w 76200"/>
                  <a:gd name="connsiteY19" fmla="*/ 57279 h 151363"/>
                  <a:gd name="connsiteX20" fmla="*/ 64546 w 76200"/>
                  <a:gd name="connsiteY20" fmla="*/ 57300 h 151363"/>
                  <a:gd name="connsiteX21" fmla="*/ 44353 w 76200"/>
                  <a:gd name="connsiteY21" fmla="*/ 57300 h 151363"/>
                  <a:gd name="connsiteX22" fmla="*/ 44353 w 76200"/>
                  <a:gd name="connsiteY22" fmla="*/ 107912 h 151363"/>
                  <a:gd name="connsiteX23" fmla="*/ 66070 w 76200"/>
                  <a:gd name="connsiteY23" fmla="*/ 133549 h 151363"/>
                  <a:gd name="connsiteX24" fmla="*/ 73976 w 76200"/>
                  <a:gd name="connsiteY24" fmla="*/ 141022 h 151363"/>
                  <a:gd name="connsiteX25" fmla="*/ 73976 w 76200"/>
                  <a:gd name="connsiteY25" fmla="*/ 145753 h 151363"/>
                  <a:gd name="connsiteX26" fmla="*/ 64451 w 76200"/>
                  <a:gd name="connsiteY26" fmla="*/ 153132 h 151363"/>
                  <a:gd name="connsiteX27" fmla="*/ 21907 w 76200"/>
                  <a:gd name="connsiteY27" fmla="*/ 117114 h 151363"/>
                  <a:gd name="connsiteX28" fmla="*/ 21874 w 76200"/>
                  <a:gd name="connsiteY28" fmla="*/ 111317 h 15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200" h="151363">
                    <a:moveTo>
                      <a:pt x="22350" y="57300"/>
                    </a:moveTo>
                    <a:lnTo>
                      <a:pt x="14444" y="57300"/>
                    </a:lnTo>
                    <a:cubicBezTo>
                      <a:pt x="10837" y="57699"/>
                      <a:pt x="7587" y="55119"/>
                      <a:pt x="7184" y="51536"/>
                    </a:cubicBezTo>
                    <a:cubicBezTo>
                      <a:pt x="7124" y="50999"/>
                      <a:pt x="7131" y="50456"/>
                      <a:pt x="7205" y="49921"/>
                    </a:cubicBezTo>
                    <a:lnTo>
                      <a:pt x="7205" y="46988"/>
                    </a:lnTo>
                    <a:cubicBezTo>
                      <a:pt x="6758" y="43305"/>
                      <a:pt x="9401" y="39959"/>
                      <a:pt x="13109" y="39514"/>
                    </a:cubicBezTo>
                    <a:cubicBezTo>
                      <a:pt x="13647" y="39450"/>
                      <a:pt x="14192" y="39450"/>
                      <a:pt x="14730" y="39514"/>
                    </a:cubicBezTo>
                    <a:lnTo>
                      <a:pt x="22826" y="39514"/>
                    </a:lnTo>
                    <a:lnTo>
                      <a:pt x="22826" y="14540"/>
                    </a:lnTo>
                    <a:cubicBezTo>
                      <a:pt x="22371" y="10910"/>
                      <a:pt x="24965" y="7602"/>
                      <a:pt x="28619" y="7150"/>
                    </a:cubicBezTo>
                    <a:cubicBezTo>
                      <a:pt x="29194" y="7078"/>
                      <a:pt x="29777" y="7082"/>
                      <a:pt x="30351" y="7161"/>
                    </a:cubicBezTo>
                    <a:lnTo>
                      <a:pt x="36923" y="7161"/>
                    </a:lnTo>
                    <a:cubicBezTo>
                      <a:pt x="40517" y="6655"/>
                      <a:pt x="43843" y="9138"/>
                      <a:pt x="44353" y="12707"/>
                    </a:cubicBezTo>
                    <a:cubicBezTo>
                      <a:pt x="44440" y="13315"/>
                      <a:pt x="44440" y="13932"/>
                      <a:pt x="44353" y="14540"/>
                    </a:cubicBezTo>
                    <a:lnTo>
                      <a:pt x="44353" y="39514"/>
                    </a:lnTo>
                    <a:lnTo>
                      <a:pt x="64260" y="39514"/>
                    </a:lnTo>
                    <a:cubicBezTo>
                      <a:pt x="67968" y="39070"/>
                      <a:pt x="71337" y="41695"/>
                      <a:pt x="71785" y="45377"/>
                    </a:cubicBezTo>
                    <a:cubicBezTo>
                      <a:pt x="71850" y="45912"/>
                      <a:pt x="71850" y="46453"/>
                      <a:pt x="71785" y="46988"/>
                    </a:cubicBezTo>
                    <a:lnTo>
                      <a:pt x="71785" y="49921"/>
                    </a:lnTo>
                    <a:cubicBezTo>
                      <a:pt x="72281" y="53492"/>
                      <a:pt x="69768" y="56786"/>
                      <a:pt x="66172" y="57279"/>
                    </a:cubicBezTo>
                    <a:cubicBezTo>
                      <a:pt x="65633" y="57353"/>
                      <a:pt x="65087" y="57360"/>
                      <a:pt x="64546" y="57300"/>
                    </a:cubicBezTo>
                    <a:lnTo>
                      <a:pt x="44353" y="57300"/>
                    </a:lnTo>
                    <a:lnTo>
                      <a:pt x="44353" y="107912"/>
                    </a:lnTo>
                    <a:cubicBezTo>
                      <a:pt x="44353" y="129481"/>
                      <a:pt x="57688" y="132887"/>
                      <a:pt x="66070" y="133549"/>
                    </a:cubicBezTo>
                    <a:cubicBezTo>
                      <a:pt x="71975" y="133549"/>
                      <a:pt x="73976" y="135819"/>
                      <a:pt x="73976" y="141022"/>
                    </a:cubicBezTo>
                    <a:lnTo>
                      <a:pt x="73976" y="145753"/>
                    </a:lnTo>
                    <a:cubicBezTo>
                      <a:pt x="73976" y="150861"/>
                      <a:pt x="71118" y="153132"/>
                      <a:pt x="64451" y="153132"/>
                    </a:cubicBezTo>
                    <a:cubicBezTo>
                      <a:pt x="42688" y="154854"/>
                      <a:pt x="23641" y="138729"/>
                      <a:pt x="21907" y="117114"/>
                    </a:cubicBezTo>
                    <a:cubicBezTo>
                      <a:pt x="21752" y="115186"/>
                      <a:pt x="21741" y="113248"/>
                      <a:pt x="21874" y="11131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CAFAD8E-0B00-9F46-805B-110A69229200}"/>
                  </a:ext>
                </a:extLst>
              </p:cNvPr>
              <p:cNvSpPr/>
              <p:nvPr/>
            </p:nvSpPr>
            <p:spPr>
              <a:xfrm>
                <a:off x="6723825" y="3666200"/>
                <a:ext cx="28575" cy="170284"/>
              </a:xfrm>
              <a:custGeom>
                <a:avLst/>
                <a:gdLst>
                  <a:gd name="connsiteX0" fmla="*/ 7207 w 28575"/>
                  <a:gd name="connsiteY0" fmla="*/ 22009 h 170283"/>
                  <a:gd name="connsiteX1" fmla="*/ 7207 w 28575"/>
                  <a:gd name="connsiteY1" fmla="*/ 14536 h 170283"/>
                  <a:gd name="connsiteX2" fmla="*/ 12999 w 28575"/>
                  <a:gd name="connsiteY2" fmla="*/ 7146 h 170283"/>
                  <a:gd name="connsiteX3" fmla="*/ 14732 w 28575"/>
                  <a:gd name="connsiteY3" fmla="*/ 7157 h 170283"/>
                  <a:gd name="connsiteX4" fmla="*/ 22447 w 28575"/>
                  <a:gd name="connsiteY4" fmla="*/ 7157 h 170283"/>
                  <a:gd name="connsiteX5" fmla="*/ 29876 w 28575"/>
                  <a:gd name="connsiteY5" fmla="*/ 12924 h 170283"/>
                  <a:gd name="connsiteX6" fmla="*/ 29876 w 28575"/>
                  <a:gd name="connsiteY6" fmla="*/ 14536 h 170283"/>
                  <a:gd name="connsiteX7" fmla="*/ 29876 w 28575"/>
                  <a:gd name="connsiteY7" fmla="*/ 22009 h 170283"/>
                  <a:gd name="connsiteX8" fmla="*/ 23854 w 28575"/>
                  <a:gd name="connsiteY8" fmla="*/ 29388 h 170283"/>
                  <a:gd name="connsiteX9" fmla="*/ 22447 w 28575"/>
                  <a:gd name="connsiteY9" fmla="*/ 29388 h 170283"/>
                  <a:gd name="connsiteX10" fmla="*/ 14732 w 28575"/>
                  <a:gd name="connsiteY10" fmla="*/ 29388 h 170283"/>
                  <a:gd name="connsiteX11" fmla="*/ 7218 w 28575"/>
                  <a:gd name="connsiteY11" fmla="*/ 23730 h 170283"/>
                  <a:gd name="connsiteX12" fmla="*/ 7207 w 28575"/>
                  <a:gd name="connsiteY12" fmla="*/ 22009 h 170283"/>
                  <a:gd name="connsiteX13" fmla="*/ 7207 w 28575"/>
                  <a:gd name="connsiteY13" fmla="*/ 59850 h 170283"/>
                  <a:gd name="connsiteX14" fmla="*/ 12904 w 28575"/>
                  <a:gd name="connsiteY14" fmla="*/ 52388 h 170283"/>
                  <a:gd name="connsiteX15" fmla="*/ 14636 w 28575"/>
                  <a:gd name="connsiteY15" fmla="*/ 52377 h 170283"/>
                  <a:gd name="connsiteX16" fmla="*/ 21685 w 28575"/>
                  <a:gd name="connsiteY16" fmla="*/ 52377 h 170283"/>
                  <a:gd name="connsiteX17" fmla="*/ 29125 w 28575"/>
                  <a:gd name="connsiteY17" fmla="*/ 58129 h 170283"/>
                  <a:gd name="connsiteX18" fmla="*/ 29114 w 28575"/>
                  <a:gd name="connsiteY18" fmla="*/ 59850 h 170283"/>
                  <a:gd name="connsiteX19" fmla="*/ 29114 w 28575"/>
                  <a:gd name="connsiteY19" fmla="*/ 158520 h 170283"/>
                  <a:gd name="connsiteX20" fmla="*/ 23529 w 28575"/>
                  <a:gd name="connsiteY20" fmla="*/ 165899 h 170283"/>
                  <a:gd name="connsiteX21" fmla="*/ 21685 w 28575"/>
                  <a:gd name="connsiteY21" fmla="*/ 165899 h 170283"/>
                  <a:gd name="connsiteX22" fmla="*/ 14636 w 28575"/>
                  <a:gd name="connsiteY22" fmla="*/ 165899 h 170283"/>
                  <a:gd name="connsiteX23" fmla="*/ 7207 w 28575"/>
                  <a:gd name="connsiteY23" fmla="*/ 160132 h 170283"/>
                  <a:gd name="connsiteX24" fmla="*/ 7207 w 28575"/>
                  <a:gd name="connsiteY24" fmla="*/ 158520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" h="170283">
                    <a:moveTo>
                      <a:pt x="7207" y="22009"/>
                    </a:moveTo>
                    <a:lnTo>
                      <a:pt x="7207" y="14536"/>
                    </a:lnTo>
                    <a:cubicBezTo>
                      <a:pt x="6752" y="10907"/>
                      <a:pt x="9345" y="7598"/>
                      <a:pt x="12999" y="7146"/>
                    </a:cubicBezTo>
                    <a:cubicBezTo>
                      <a:pt x="13575" y="7075"/>
                      <a:pt x="14157" y="7078"/>
                      <a:pt x="14732" y="7157"/>
                    </a:cubicBezTo>
                    <a:lnTo>
                      <a:pt x="22447" y="7157"/>
                    </a:lnTo>
                    <a:cubicBezTo>
                      <a:pt x="26102" y="6712"/>
                      <a:pt x="29428" y="9294"/>
                      <a:pt x="29876" y="12924"/>
                    </a:cubicBezTo>
                    <a:cubicBezTo>
                      <a:pt x="29942" y="13459"/>
                      <a:pt x="29942" y="14000"/>
                      <a:pt x="29876" y="14536"/>
                    </a:cubicBezTo>
                    <a:lnTo>
                      <a:pt x="29876" y="22009"/>
                    </a:lnTo>
                    <a:cubicBezTo>
                      <a:pt x="30265" y="25699"/>
                      <a:pt x="27568" y="29003"/>
                      <a:pt x="23854" y="29388"/>
                    </a:cubicBezTo>
                    <a:cubicBezTo>
                      <a:pt x="23386" y="29437"/>
                      <a:pt x="22914" y="29437"/>
                      <a:pt x="22447" y="29388"/>
                    </a:cubicBezTo>
                    <a:lnTo>
                      <a:pt x="14732" y="29388"/>
                    </a:lnTo>
                    <a:cubicBezTo>
                      <a:pt x="11084" y="29887"/>
                      <a:pt x="7719" y="27353"/>
                      <a:pt x="7218" y="23730"/>
                    </a:cubicBezTo>
                    <a:cubicBezTo>
                      <a:pt x="7139" y="23159"/>
                      <a:pt x="7135" y="22581"/>
                      <a:pt x="7207" y="22009"/>
                    </a:cubicBezTo>
                    <a:close/>
                    <a:moveTo>
                      <a:pt x="7207" y="59850"/>
                    </a:moveTo>
                    <a:cubicBezTo>
                      <a:pt x="6705" y="56227"/>
                      <a:pt x="9256" y="52886"/>
                      <a:pt x="12904" y="52388"/>
                    </a:cubicBezTo>
                    <a:cubicBezTo>
                      <a:pt x="13478" y="52309"/>
                      <a:pt x="14061" y="52306"/>
                      <a:pt x="14636" y="52377"/>
                    </a:cubicBezTo>
                    <a:lnTo>
                      <a:pt x="21685" y="52377"/>
                    </a:lnTo>
                    <a:cubicBezTo>
                      <a:pt x="25339" y="51925"/>
                      <a:pt x="28670" y="54500"/>
                      <a:pt x="29125" y="58129"/>
                    </a:cubicBezTo>
                    <a:cubicBezTo>
                      <a:pt x="29197" y="58701"/>
                      <a:pt x="29193" y="59280"/>
                      <a:pt x="29114" y="59850"/>
                    </a:cubicBezTo>
                    <a:lnTo>
                      <a:pt x="29114" y="158520"/>
                    </a:lnTo>
                    <a:cubicBezTo>
                      <a:pt x="29624" y="162090"/>
                      <a:pt x="27123" y="165393"/>
                      <a:pt x="23529" y="165899"/>
                    </a:cubicBezTo>
                    <a:cubicBezTo>
                      <a:pt x="22918" y="165985"/>
                      <a:pt x="22297" y="165985"/>
                      <a:pt x="21685" y="165899"/>
                    </a:cubicBezTo>
                    <a:lnTo>
                      <a:pt x="14636" y="165899"/>
                    </a:lnTo>
                    <a:cubicBezTo>
                      <a:pt x="10981" y="166344"/>
                      <a:pt x="7655" y="163762"/>
                      <a:pt x="7207" y="160132"/>
                    </a:cubicBezTo>
                    <a:cubicBezTo>
                      <a:pt x="7141" y="159597"/>
                      <a:pt x="7141" y="159056"/>
                      <a:pt x="7207" y="158520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1F8223F9-BC55-4E48-AC4D-3C8BD6E51FD5}"/>
                  </a:ext>
                </a:extLst>
              </p:cNvPr>
              <p:cNvSpPr/>
              <p:nvPr/>
            </p:nvSpPr>
            <p:spPr>
              <a:xfrm>
                <a:off x="6778752" y="3708525"/>
                <a:ext cx="133350" cy="132443"/>
              </a:xfrm>
              <a:custGeom>
                <a:avLst/>
                <a:gdLst>
                  <a:gd name="connsiteX0" fmla="*/ 68675 w 133350"/>
                  <a:gd name="connsiteY0" fmla="*/ 7120 h 132442"/>
                  <a:gd name="connsiteX1" fmla="*/ 127139 w 133350"/>
                  <a:gd name="connsiteY1" fmla="*/ 68213 h 132442"/>
                  <a:gd name="connsiteX2" fmla="*/ 65627 w 133350"/>
                  <a:gd name="connsiteY2" fmla="*/ 126280 h 132442"/>
                  <a:gd name="connsiteX3" fmla="*/ 7144 w 133350"/>
                  <a:gd name="connsiteY3" fmla="*/ 66530 h 132442"/>
                  <a:gd name="connsiteX4" fmla="*/ 66936 w 133350"/>
                  <a:gd name="connsiteY4" fmla="*/ 7095 h 132442"/>
                  <a:gd name="connsiteX5" fmla="*/ 68676 w 133350"/>
                  <a:gd name="connsiteY5" fmla="*/ 7120 h 132442"/>
                  <a:gd name="connsiteX6" fmla="*/ 68675 w 133350"/>
                  <a:gd name="connsiteY6" fmla="*/ 107398 h 132442"/>
                  <a:gd name="connsiteX7" fmla="*/ 111220 w 133350"/>
                  <a:gd name="connsiteY7" fmla="*/ 68358 h 132442"/>
                  <a:gd name="connsiteX8" fmla="*/ 71913 w 133350"/>
                  <a:gd name="connsiteY8" fmla="*/ 26104 h 132442"/>
                  <a:gd name="connsiteX9" fmla="*/ 29369 w 133350"/>
                  <a:gd name="connsiteY9" fmla="*/ 65143 h 132442"/>
                  <a:gd name="connsiteX10" fmla="*/ 29337 w 133350"/>
                  <a:gd name="connsiteY10" fmla="*/ 66530 h 132442"/>
                  <a:gd name="connsiteX11" fmla="*/ 67213 w 133350"/>
                  <a:gd name="connsiteY11" fmla="*/ 107365 h 132442"/>
                  <a:gd name="connsiteX12" fmla="*/ 68675 w 133350"/>
                  <a:gd name="connsiteY12" fmla="*/ 1073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32442">
                    <a:moveTo>
                      <a:pt x="68675" y="7120"/>
                    </a:moveTo>
                    <a:cubicBezTo>
                      <a:pt x="101806" y="7956"/>
                      <a:pt x="127981" y="35308"/>
                      <a:pt x="127139" y="68213"/>
                    </a:cubicBezTo>
                    <a:cubicBezTo>
                      <a:pt x="126298" y="101119"/>
                      <a:pt x="98758" y="127116"/>
                      <a:pt x="65627" y="126280"/>
                    </a:cubicBezTo>
                    <a:cubicBezTo>
                      <a:pt x="33024" y="125457"/>
                      <a:pt x="7051" y="98922"/>
                      <a:pt x="7144" y="66530"/>
                    </a:cubicBezTo>
                    <a:cubicBezTo>
                      <a:pt x="7130" y="33718"/>
                      <a:pt x="33900" y="7109"/>
                      <a:pt x="66936" y="7095"/>
                    </a:cubicBezTo>
                    <a:cubicBezTo>
                      <a:pt x="67516" y="7095"/>
                      <a:pt x="68096" y="7103"/>
                      <a:pt x="68676" y="7120"/>
                    </a:cubicBezTo>
                    <a:close/>
                    <a:moveTo>
                      <a:pt x="68675" y="107398"/>
                    </a:moveTo>
                    <a:cubicBezTo>
                      <a:pt x="91278" y="108286"/>
                      <a:pt x="110326" y="90807"/>
                      <a:pt x="111220" y="68358"/>
                    </a:cubicBezTo>
                    <a:cubicBezTo>
                      <a:pt x="112114" y="45909"/>
                      <a:pt x="94515" y="26991"/>
                      <a:pt x="71913" y="26104"/>
                    </a:cubicBezTo>
                    <a:cubicBezTo>
                      <a:pt x="49310" y="25216"/>
                      <a:pt x="30263" y="42694"/>
                      <a:pt x="29369" y="65143"/>
                    </a:cubicBezTo>
                    <a:cubicBezTo>
                      <a:pt x="29350" y="65605"/>
                      <a:pt x="29340" y="66067"/>
                      <a:pt x="29337" y="66530"/>
                    </a:cubicBezTo>
                    <a:cubicBezTo>
                      <a:pt x="28443" y="88194"/>
                      <a:pt x="45400" y="106477"/>
                      <a:pt x="67213" y="107365"/>
                    </a:cubicBezTo>
                    <a:cubicBezTo>
                      <a:pt x="67700" y="107385"/>
                      <a:pt x="68188" y="107396"/>
                      <a:pt x="68675" y="1073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4870A3EE-A782-8B4C-8A74-57D29A182DDA}"/>
                  </a:ext>
                </a:extLst>
              </p:cNvPr>
              <p:cNvSpPr/>
              <p:nvPr/>
            </p:nvSpPr>
            <p:spPr>
              <a:xfrm>
                <a:off x="6934532" y="3708546"/>
                <a:ext cx="114300" cy="122983"/>
              </a:xfrm>
              <a:custGeom>
                <a:avLst/>
                <a:gdLst>
                  <a:gd name="connsiteX0" fmla="*/ 7479 w 114300"/>
                  <a:gd name="connsiteY0" fmla="*/ 17221 h 122982"/>
                  <a:gd name="connsiteX1" fmla="*/ 13176 w 114300"/>
                  <a:gd name="connsiteY1" fmla="*/ 9758 h 122982"/>
                  <a:gd name="connsiteX2" fmla="*/ 14908 w 114300"/>
                  <a:gd name="connsiteY2" fmla="*/ 9747 h 122982"/>
                  <a:gd name="connsiteX3" fmla="*/ 21290 w 114300"/>
                  <a:gd name="connsiteY3" fmla="*/ 9747 h 122982"/>
                  <a:gd name="connsiteX4" fmla="*/ 28731 w 114300"/>
                  <a:gd name="connsiteY4" fmla="*/ 15500 h 122982"/>
                  <a:gd name="connsiteX5" fmla="*/ 28720 w 114300"/>
                  <a:gd name="connsiteY5" fmla="*/ 17220 h 122982"/>
                  <a:gd name="connsiteX6" fmla="*/ 28720 w 114300"/>
                  <a:gd name="connsiteY6" fmla="*/ 27343 h 122982"/>
                  <a:gd name="connsiteX7" fmla="*/ 28053 w 114300"/>
                  <a:gd name="connsiteY7" fmla="*/ 33871 h 122982"/>
                  <a:gd name="connsiteX8" fmla="*/ 28053 w 114300"/>
                  <a:gd name="connsiteY8" fmla="*/ 33870 h 122982"/>
                  <a:gd name="connsiteX9" fmla="*/ 71487 w 114300"/>
                  <a:gd name="connsiteY9" fmla="*/ 7098 h 122982"/>
                  <a:gd name="connsiteX10" fmla="*/ 110730 w 114300"/>
                  <a:gd name="connsiteY10" fmla="*/ 50710 h 122982"/>
                  <a:gd name="connsiteX11" fmla="*/ 110730 w 114300"/>
                  <a:gd name="connsiteY11" fmla="*/ 116174 h 122982"/>
                  <a:gd name="connsiteX12" fmla="*/ 104938 w 114300"/>
                  <a:gd name="connsiteY12" fmla="*/ 123564 h 122982"/>
                  <a:gd name="connsiteX13" fmla="*/ 103205 w 114300"/>
                  <a:gd name="connsiteY13" fmla="*/ 123553 h 122982"/>
                  <a:gd name="connsiteX14" fmla="*/ 96157 w 114300"/>
                  <a:gd name="connsiteY14" fmla="*/ 123553 h 122982"/>
                  <a:gd name="connsiteX15" fmla="*/ 88727 w 114300"/>
                  <a:gd name="connsiteY15" fmla="*/ 117786 h 122982"/>
                  <a:gd name="connsiteX16" fmla="*/ 88727 w 114300"/>
                  <a:gd name="connsiteY16" fmla="*/ 116174 h 122982"/>
                  <a:gd name="connsiteX17" fmla="*/ 88727 w 114300"/>
                  <a:gd name="connsiteY17" fmla="*/ 55629 h 122982"/>
                  <a:gd name="connsiteX18" fmla="*/ 67201 w 114300"/>
                  <a:gd name="connsiteY18" fmla="*/ 27248 h 122982"/>
                  <a:gd name="connsiteX19" fmla="*/ 29028 w 114300"/>
                  <a:gd name="connsiteY19" fmla="*/ 67993 h 122982"/>
                  <a:gd name="connsiteX20" fmla="*/ 29101 w 114300"/>
                  <a:gd name="connsiteY20" fmla="*/ 69346 h 122982"/>
                  <a:gd name="connsiteX21" fmla="*/ 29101 w 114300"/>
                  <a:gd name="connsiteY21" fmla="*/ 116647 h 122982"/>
                  <a:gd name="connsiteX22" fmla="*/ 23516 w 114300"/>
                  <a:gd name="connsiteY22" fmla="*/ 124026 h 122982"/>
                  <a:gd name="connsiteX23" fmla="*/ 21671 w 114300"/>
                  <a:gd name="connsiteY23" fmla="*/ 124026 h 122982"/>
                  <a:gd name="connsiteX24" fmla="*/ 14623 w 114300"/>
                  <a:gd name="connsiteY24" fmla="*/ 124026 h 122982"/>
                  <a:gd name="connsiteX25" fmla="*/ 7193 w 114300"/>
                  <a:gd name="connsiteY25" fmla="*/ 118259 h 122982"/>
                  <a:gd name="connsiteX26" fmla="*/ 7193 w 114300"/>
                  <a:gd name="connsiteY26" fmla="*/ 116647 h 12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4300" h="122982">
                    <a:moveTo>
                      <a:pt x="7479" y="17221"/>
                    </a:moveTo>
                    <a:cubicBezTo>
                      <a:pt x="6977" y="13597"/>
                      <a:pt x="9528" y="10256"/>
                      <a:pt x="13176" y="9758"/>
                    </a:cubicBezTo>
                    <a:cubicBezTo>
                      <a:pt x="13751" y="9679"/>
                      <a:pt x="14333" y="9676"/>
                      <a:pt x="14908" y="9747"/>
                    </a:cubicBezTo>
                    <a:lnTo>
                      <a:pt x="21290" y="9747"/>
                    </a:lnTo>
                    <a:cubicBezTo>
                      <a:pt x="24944" y="9295"/>
                      <a:pt x="28275" y="11871"/>
                      <a:pt x="28731" y="15500"/>
                    </a:cubicBezTo>
                    <a:cubicBezTo>
                      <a:pt x="28802" y="16071"/>
                      <a:pt x="28799" y="16650"/>
                      <a:pt x="28720" y="17220"/>
                    </a:cubicBezTo>
                    <a:lnTo>
                      <a:pt x="28720" y="27343"/>
                    </a:lnTo>
                    <a:cubicBezTo>
                      <a:pt x="28700" y="29535"/>
                      <a:pt x="28477" y="31720"/>
                      <a:pt x="28053" y="33871"/>
                    </a:cubicBezTo>
                    <a:lnTo>
                      <a:pt x="28053" y="33870"/>
                    </a:lnTo>
                    <a:cubicBezTo>
                      <a:pt x="36074" y="17331"/>
                      <a:pt x="53005" y="6895"/>
                      <a:pt x="71487" y="7098"/>
                    </a:cubicBezTo>
                    <a:cubicBezTo>
                      <a:pt x="98443" y="7098"/>
                      <a:pt x="110730" y="21667"/>
                      <a:pt x="110730" y="50710"/>
                    </a:cubicBezTo>
                    <a:lnTo>
                      <a:pt x="110730" y="116174"/>
                    </a:lnTo>
                    <a:cubicBezTo>
                      <a:pt x="111185" y="119804"/>
                      <a:pt x="108592" y="123112"/>
                      <a:pt x="104938" y="123564"/>
                    </a:cubicBezTo>
                    <a:cubicBezTo>
                      <a:pt x="104362" y="123635"/>
                      <a:pt x="103780" y="123632"/>
                      <a:pt x="103205" y="123553"/>
                    </a:cubicBezTo>
                    <a:lnTo>
                      <a:pt x="96157" y="123553"/>
                    </a:lnTo>
                    <a:cubicBezTo>
                      <a:pt x="92502" y="123998"/>
                      <a:pt x="89175" y="121416"/>
                      <a:pt x="88727" y="117786"/>
                    </a:cubicBezTo>
                    <a:cubicBezTo>
                      <a:pt x="88661" y="117251"/>
                      <a:pt x="88661" y="116710"/>
                      <a:pt x="88727" y="116174"/>
                    </a:cubicBezTo>
                    <a:lnTo>
                      <a:pt x="88727" y="55629"/>
                    </a:lnTo>
                    <a:cubicBezTo>
                      <a:pt x="88727" y="39736"/>
                      <a:pt x="85584" y="27248"/>
                      <a:pt x="67201" y="27248"/>
                    </a:cubicBezTo>
                    <a:cubicBezTo>
                      <a:pt x="45331" y="28030"/>
                      <a:pt x="28241" y="46273"/>
                      <a:pt x="29028" y="67993"/>
                    </a:cubicBezTo>
                    <a:cubicBezTo>
                      <a:pt x="29044" y="68445"/>
                      <a:pt x="29068" y="68896"/>
                      <a:pt x="29101" y="69346"/>
                    </a:cubicBezTo>
                    <a:lnTo>
                      <a:pt x="29101" y="116647"/>
                    </a:lnTo>
                    <a:cubicBezTo>
                      <a:pt x="29610" y="120217"/>
                      <a:pt x="27109" y="123520"/>
                      <a:pt x="23516" y="124026"/>
                    </a:cubicBezTo>
                    <a:cubicBezTo>
                      <a:pt x="22904" y="124112"/>
                      <a:pt x="22283" y="124112"/>
                      <a:pt x="21671" y="124026"/>
                    </a:cubicBezTo>
                    <a:lnTo>
                      <a:pt x="14623" y="124026"/>
                    </a:lnTo>
                    <a:cubicBezTo>
                      <a:pt x="10968" y="124471"/>
                      <a:pt x="7641" y="121890"/>
                      <a:pt x="7193" y="118259"/>
                    </a:cubicBezTo>
                    <a:cubicBezTo>
                      <a:pt x="7127" y="117724"/>
                      <a:pt x="7127" y="117183"/>
                      <a:pt x="7193" y="11664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6FCDEC0-3DBB-8E45-B524-D70DC2951505}"/>
                  </a:ext>
                </a:extLst>
              </p:cNvPr>
              <p:cNvSpPr/>
              <p:nvPr/>
            </p:nvSpPr>
            <p:spPr>
              <a:xfrm>
                <a:off x="7070035" y="3708730"/>
                <a:ext cx="95250" cy="132443"/>
              </a:xfrm>
              <a:custGeom>
                <a:avLst/>
                <a:gdLst>
                  <a:gd name="connsiteX0" fmla="*/ 8468 w 95250"/>
                  <a:gd name="connsiteY0" fmla="*/ 103597 h 132442"/>
                  <a:gd name="connsiteX1" fmla="*/ 10755 w 95250"/>
                  <a:gd name="connsiteY1" fmla="*/ 100476 h 132442"/>
                  <a:gd name="connsiteX2" fmla="*/ 21232 w 95250"/>
                  <a:gd name="connsiteY2" fmla="*/ 98867 h 132442"/>
                  <a:gd name="connsiteX3" fmla="*/ 49235 w 95250"/>
                  <a:gd name="connsiteY3" fmla="*/ 108328 h 132442"/>
                  <a:gd name="connsiteX4" fmla="*/ 68762 w 95250"/>
                  <a:gd name="connsiteY4" fmla="*/ 93191 h 132442"/>
                  <a:gd name="connsiteX5" fmla="*/ 9611 w 95250"/>
                  <a:gd name="connsiteY5" fmla="*/ 39930 h 132442"/>
                  <a:gd name="connsiteX6" fmla="*/ 51045 w 95250"/>
                  <a:gd name="connsiteY6" fmla="*/ 7103 h 132442"/>
                  <a:gd name="connsiteX7" fmla="*/ 82763 w 95250"/>
                  <a:gd name="connsiteY7" fmla="*/ 15901 h 132442"/>
                  <a:gd name="connsiteX8" fmla="*/ 85748 w 95250"/>
                  <a:gd name="connsiteY8" fmla="*/ 24502 h 132442"/>
                  <a:gd name="connsiteX9" fmla="*/ 85240 w 95250"/>
                  <a:gd name="connsiteY9" fmla="*/ 25362 h 132442"/>
                  <a:gd name="connsiteX10" fmla="*/ 83240 w 95250"/>
                  <a:gd name="connsiteY10" fmla="*/ 28767 h 132442"/>
                  <a:gd name="connsiteX11" fmla="*/ 73239 w 95250"/>
                  <a:gd name="connsiteY11" fmla="*/ 31227 h 132442"/>
                  <a:gd name="connsiteX12" fmla="*/ 49998 w 95250"/>
                  <a:gd name="connsiteY12" fmla="*/ 24699 h 132442"/>
                  <a:gd name="connsiteX13" fmla="*/ 30948 w 95250"/>
                  <a:gd name="connsiteY13" fmla="*/ 39079 h 132442"/>
                  <a:gd name="connsiteX14" fmla="*/ 90098 w 95250"/>
                  <a:gd name="connsiteY14" fmla="*/ 92434 h 132442"/>
                  <a:gd name="connsiteX15" fmla="*/ 48855 w 95250"/>
                  <a:gd name="connsiteY15" fmla="*/ 125924 h 132442"/>
                  <a:gd name="connsiteX16" fmla="*/ 10755 w 95250"/>
                  <a:gd name="connsiteY16" fmla="*/ 113531 h 132442"/>
                  <a:gd name="connsiteX17" fmla="*/ 7925 w 95250"/>
                  <a:gd name="connsiteY17" fmla="*/ 104457 h 132442"/>
                  <a:gd name="connsiteX18" fmla="*/ 8468 w 95250"/>
                  <a:gd name="connsiteY18" fmla="*/ 1035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50" h="132442">
                    <a:moveTo>
                      <a:pt x="8468" y="103597"/>
                    </a:moveTo>
                    <a:lnTo>
                      <a:pt x="10755" y="100476"/>
                    </a:lnTo>
                    <a:cubicBezTo>
                      <a:pt x="13707" y="96692"/>
                      <a:pt x="16660" y="96408"/>
                      <a:pt x="21232" y="98867"/>
                    </a:cubicBezTo>
                    <a:cubicBezTo>
                      <a:pt x="29376" y="104785"/>
                      <a:pt x="39148" y="108087"/>
                      <a:pt x="49235" y="108328"/>
                    </a:cubicBezTo>
                    <a:cubicBezTo>
                      <a:pt x="60570" y="108328"/>
                      <a:pt x="68762" y="102935"/>
                      <a:pt x="68762" y="93191"/>
                    </a:cubicBezTo>
                    <a:cubicBezTo>
                      <a:pt x="68762" y="70960"/>
                      <a:pt x="9611" y="78433"/>
                      <a:pt x="9611" y="39930"/>
                    </a:cubicBezTo>
                    <a:cubicBezTo>
                      <a:pt x="9611" y="18361"/>
                      <a:pt x="28661" y="7103"/>
                      <a:pt x="51045" y="7103"/>
                    </a:cubicBezTo>
                    <a:cubicBezTo>
                      <a:pt x="62254" y="6915"/>
                      <a:pt x="73275" y="9972"/>
                      <a:pt x="82763" y="15901"/>
                    </a:cubicBezTo>
                    <a:cubicBezTo>
                      <a:pt x="85979" y="17458"/>
                      <a:pt x="87315" y="21309"/>
                      <a:pt x="85748" y="24502"/>
                    </a:cubicBezTo>
                    <a:cubicBezTo>
                      <a:pt x="85601" y="24801"/>
                      <a:pt x="85431" y="25089"/>
                      <a:pt x="85240" y="25362"/>
                    </a:cubicBezTo>
                    <a:lnTo>
                      <a:pt x="83240" y="28767"/>
                    </a:lnTo>
                    <a:cubicBezTo>
                      <a:pt x="80954" y="32835"/>
                      <a:pt x="77620" y="33214"/>
                      <a:pt x="73239" y="31227"/>
                    </a:cubicBezTo>
                    <a:cubicBezTo>
                      <a:pt x="66221" y="27021"/>
                      <a:pt x="58194" y="24767"/>
                      <a:pt x="49998" y="24699"/>
                    </a:cubicBezTo>
                    <a:cubicBezTo>
                      <a:pt x="39044" y="24699"/>
                      <a:pt x="30948" y="29429"/>
                      <a:pt x="30948" y="39079"/>
                    </a:cubicBezTo>
                    <a:cubicBezTo>
                      <a:pt x="30948" y="61783"/>
                      <a:pt x="90098" y="53742"/>
                      <a:pt x="90098" y="92434"/>
                    </a:cubicBezTo>
                    <a:cubicBezTo>
                      <a:pt x="90098" y="111355"/>
                      <a:pt x="73524" y="125924"/>
                      <a:pt x="48855" y="125924"/>
                    </a:cubicBezTo>
                    <a:cubicBezTo>
                      <a:pt x="35147" y="125945"/>
                      <a:pt x="21794" y="121601"/>
                      <a:pt x="10755" y="113531"/>
                    </a:cubicBezTo>
                    <a:cubicBezTo>
                      <a:pt x="7451" y="111801"/>
                      <a:pt x="6184" y="107739"/>
                      <a:pt x="7925" y="104457"/>
                    </a:cubicBezTo>
                    <a:cubicBezTo>
                      <a:pt x="8084" y="104157"/>
                      <a:pt x="8266" y="103870"/>
                      <a:pt x="8468" y="1035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5E2AFFEE-7BA9-BD49-9600-1A29CADF5A50}"/>
                  </a:ext>
                </a:extLst>
              </p:cNvPr>
              <p:cNvSpPr/>
              <p:nvPr/>
            </p:nvSpPr>
            <p:spPr>
              <a:xfrm>
                <a:off x="4465225" y="2973986"/>
                <a:ext cx="952500" cy="898719"/>
              </a:xfrm>
              <a:custGeom>
                <a:avLst/>
                <a:gdLst>
                  <a:gd name="connsiteX0" fmla="*/ 583025 w 952500"/>
                  <a:gd name="connsiteY0" fmla="*/ 390779 h 898719"/>
                  <a:gd name="connsiteX1" fmla="*/ 523970 w 952500"/>
                  <a:gd name="connsiteY1" fmla="*/ 385387 h 898719"/>
                  <a:gd name="connsiteX2" fmla="*/ 523970 w 952500"/>
                  <a:gd name="connsiteY2" fmla="*/ 313111 h 898719"/>
                  <a:gd name="connsiteX3" fmla="*/ 583025 w 952500"/>
                  <a:gd name="connsiteY3" fmla="*/ 320868 h 898719"/>
                  <a:gd name="connsiteX4" fmla="*/ 433768 w 952500"/>
                  <a:gd name="connsiteY4" fmla="*/ 385576 h 898719"/>
                  <a:gd name="connsiteX5" fmla="*/ 374809 w 952500"/>
                  <a:gd name="connsiteY5" fmla="*/ 391252 h 898719"/>
                  <a:gd name="connsiteX6" fmla="*/ 374809 w 952500"/>
                  <a:gd name="connsiteY6" fmla="*/ 321341 h 898719"/>
                  <a:gd name="connsiteX7" fmla="*/ 433768 w 952500"/>
                  <a:gd name="connsiteY7" fmla="*/ 313489 h 898719"/>
                  <a:gd name="connsiteX8" fmla="*/ 449675 w 952500"/>
                  <a:gd name="connsiteY8" fmla="*/ 312259 h 898719"/>
                  <a:gd name="connsiteX9" fmla="*/ 479107 w 952500"/>
                  <a:gd name="connsiteY9" fmla="*/ 311219 h 898719"/>
                  <a:gd name="connsiteX10" fmla="*/ 508635 w 952500"/>
                  <a:gd name="connsiteY10" fmla="*/ 312259 h 898719"/>
                  <a:gd name="connsiteX11" fmla="*/ 508635 w 952500"/>
                  <a:gd name="connsiteY11" fmla="*/ 384819 h 898719"/>
                  <a:gd name="connsiteX12" fmla="*/ 480727 w 952500"/>
                  <a:gd name="connsiteY12" fmla="*/ 384819 h 898719"/>
                  <a:gd name="connsiteX13" fmla="*/ 449675 w 952500"/>
                  <a:gd name="connsiteY13" fmla="*/ 384819 h 898719"/>
                  <a:gd name="connsiteX14" fmla="*/ 670655 w 952500"/>
                  <a:gd name="connsiteY14" fmla="*/ 338464 h 898719"/>
                  <a:gd name="connsiteX15" fmla="*/ 670655 w 952500"/>
                  <a:gd name="connsiteY15" fmla="*/ 338464 h 898719"/>
                  <a:gd name="connsiteX16" fmla="*/ 479203 w 952500"/>
                  <a:gd name="connsiteY16" fmla="*/ 188898 h 898719"/>
                  <a:gd name="connsiteX17" fmla="*/ 288703 w 952500"/>
                  <a:gd name="connsiteY17" fmla="*/ 338370 h 898719"/>
                  <a:gd name="connsiteX18" fmla="*/ 292132 w 952500"/>
                  <a:gd name="connsiteY18" fmla="*/ 337613 h 898719"/>
                  <a:gd name="connsiteX19" fmla="*/ 289560 w 952500"/>
                  <a:gd name="connsiteY19" fmla="*/ 338464 h 898719"/>
                  <a:gd name="connsiteX20" fmla="*/ 357283 w 952500"/>
                  <a:gd name="connsiteY20" fmla="*/ 344802 h 898719"/>
                  <a:gd name="connsiteX21" fmla="*/ 357283 w 952500"/>
                  <a:gd name="connsiteY21" fmla="*/ 393712 h 898719"/>
                  <a:gd name="connsiteX22" fmla="*/ 312991 w 952500"/>
                  <a:gd name="connsiteY22" fmla="*/ 404496 h 898719"/>
                  <a:gd name="connsiteX23" fmla="*/ 323183 w 952500"/>
                  <a:gd name="connsiteY23" fmla="*/ 421809 h 898719"/>
                  <a:gd name="connsiteX24" fmla="*/ 346615 w 952500"/>
                  <a:gd name="connsiteY24" fmla="*/ 421809 h 898719"/>
                  <a:gd name="connsiteX25" fmla="*/ 311658 w 952500"/>
                  <a:gd name="connsiteY25" fmla="*/ 596917 h 898719"/>
                  <a:gd name="connsiteX26" fmla="*/ 604837 w 952500"/>
                  <a:gd name="connsiteY26" fmla="*/ 421809 h 898719"/>
                  <a:gd name="connsiteX27" fmla="*/ 634936 w 952500"/>
                  <a:gd name="connsiteY27" fmla="*/ 421809 h 898719"/>
                  <a:gd name="connsiteX28" fmla="*/ 644461 w 952500"/>
                  <a:gd name="connsiteY28" fmla="*/ 404875 h 898719"/>
                  <a:gd name="connsiteX29" fmla="*/ 646271 w 952500"/>
                  <a:gd name="connsiteY29" fmla="*/ 404875 h 898719"/>
                  <a:gd name="connsiteX30" fmla="*/ 600361 w 952500"/>
                  <a:gd name="connsiteY30" fmla="*/ 393806 h 898719"/>
                  <a:gd name="connsiteX31" fmla="*/ 600361 w 952500"/>
                  <a:gd name="connsiteY31" fmla="*/ 344897 h 898719"/>
                  <a:gd name="connsiteX32" fmla="*/ 670274 w 952500"/>
                  <a:gd name="connsiteY32" fmla="*/ 338464 h 898719"/>
                  <a:gd name="connsiteX33" fmla="*/ 953548 w 952500"/>
                  <a:gd name="connsiteY33" fmla="*/ 477529 h 898719"/>
                  <a:gd name="connsiteX34" fmla="*/ 480800 w 952500"/>
                  <a:gd name="connsiteY34" fmla="*/ 7095 h 898719"/>
                  <a:gd name="connsiteX35" fmla="*/ 7144 w 952500"/>
                  <a:gd name="connsiteY35" fmla="*/ 476627 h 898719"/>
                  <a:gd name="connsiteX36" fmla="*/ 155734 w 952500"/>
                  <a:gd name="connsiteY36" fmla="*/ 819043 h 898719"/>
                  <a:gd name="connsiteX37" fmla="*/ 337375 w 952500"/>
                  <a:gd name="connsiteY37" fmla="*/ 837963 h 898719"/>
                  <a:gd name="connsiteX38" fmla="*/ 651700 w 952500"/>
                  <a:gd name="connsiteY38" fmla="*/ 651502 h 898719"/>
                  <a:gd name="connsiteX39" fmla="*/ 629221 w 952500"/>
                  <a:gd name="connsiteY39" fmla="*/ 532020 h 898719"/>
                  <a:gd name="connsiteX40" fmla="*/ 300228 w 952500"/>
                  <a:gd name="connsiteY40" fmla="*/ 727941 h 898719"/>
                  <a:gd name="connsiteX41" fmla="*/ 189357 w 952500"/>
                  <a:gd name="connsiteY41" fmla="*/ 701925 h 898719"/>
                  <a:gd name="connsiteX42" fmla="*/ 254305 w 952500"/>
                  <a:gd name="connsiteY42" fmla="*/ 187662 h 898719"/>
                  <a:gd name="connsiteX43" fmla="*/ 772090 w 952500"/>
                  <a:gd name="connsiteY43" fmla="*/ 252168 h 898719"/>
                  <a:gd name="connsiteX44" fmla="*/ 707142 w 952500"/>
                  <a:gd name="connsiteY44" fmla="*/ 766431 h 898719"/>
                  <a:gd name="connsiteX45" fmla="*/ 677513 w 952500"/>
                  <a:gd name="connsiteY45" fmla="*/ 787067 h 898719"/>
                  <a:gd name="connsiteX46" fmla="*/ 697897 w 952500"/>
                  <a:gd name="connsiteY46" fmla="*/ 894913 h 898719"/>
                  <a:gd name="connsiteX47" fmla="*/ 953928 w 952500"/>
                  <a:gd name="connsiteY47" fmla="*/ 477435 h 89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52500" h="898719">
                    <a:moveTo>
                      <a:pt x="583025" y="390779"/>
                    </a:moveTo>
                    <a:cubicBezTo>
                      <a:pt x="566642" y="388509"/>
                      <a:pt x="546925" y="386522"/>
                      <a:pt x="523970" y="385387"/>
                    </a:cubicBezTo>
                    <a:lnTo>
                      <a:pt x="523970" y="313111"/>
                    </a:lnTo>
                    <a:cubicBezTo>
                      <a:pt x="543877" y="315003"/>
                      <a:pt x="564166" y="317841"/>
                      <a:pt x="583025" y="320868"/>
                    </a:cubicBezTo>
                    <a:close/>
                    <a:moveTo>
                      <a:pt x="433768" y="385576"/>
                    </a:moveTo>
                    <a:cubicBezTo>
                      <a:pt x="410623" y="386806"/>
                      <a:pt x="391001" y="388887"/>
                      <a:pt x="374809" y="391252"/>
                    </a:cubicBezTo>
                    <a:lnTo>
                      <a:pt x="374809" y="321341"/>
                    </a:lnTo>
                    <a:cubicBezTo>
                      <a:pt x="393859" y="318219"/>
                      <a:pt x="413861" y="315381"/>
                      <a:pt x="433768" y="313489"/>
                    </a:cubicBezTo>
                    <a:close/>
                    <a:moveTo>
                      <a:pt x="449675" y="312259"/>
                    </a:moveTo>
                    <a:cubicBezTo>
                      <a:pt x="459772" y="311597"/>
                      <a:pt x="469678" y="311219"/>
                      <a:pt x="479107" y="311219"/>
                    </a:cubicBezTo>
                    <a:cubicBezTo>
                      <a:pt x="488537" y="311219"/>
                      <a:pt x="498157" y="311219"/>
                      <a:pt x="508635" y="312259"/>
                    </a:cubicBezTo>
                    <a:lnTo>
                      <a:pt x="508635" y="384819"/>
                    </a:lnTo>
                    <a:cubicBezTo>
                      <a:pt x="499777" y="384819"/>
                      <a:pt x="490537" y="384819"/>
                      <a:pt x="480727" y="384819"/>
                    </a:cubicBezTo>
                    <a:cubicBezTo>
                      <a:pt x="470916" y="384819"/>
                      <a:pt x="459486" y="384819"/>
                      <a:pt x="449675" y="384819"/>
                    </a:cubicBezTo>
                    <a:close/>
                    <a:moveTo>
                      <a:pt x="670655" y="338464"/>
                    </a:moveTo>
                    <a:lnTo>
                      <a:pt x="670655" y="338464"/>
                    </a:lnTo>
                    <a:lnTo>
                      <a:pt x="479203" y="188898"/>
                    </a:lnTo>
                    <a:lnTo>
                      <a:pt x="288703" y="338370"/>
                    </a:lnTo>
                    <a:lnTo>
                      <a:pt x="292132" y="337613"/>
                    </a:lnTo>
                    <a:lnTo>
                      <a:pt x="289560" y="338464"/>
                    </a:lnTo>
                    <a:cubicBezTo>
                      <a:pt x="289560" y="338464"/>
                      <a:pt x="313563" y="341964"/>
                      <a:pt x="357283" y="344802"/>
                    </a:cubicBezTo>
                    <a:lnTo>
                      <a:pt x="357283" y="393712"/>
                    </a:lnTo>
                    <a:cubicBezTo>
                      <a:pt x="342245" y="396088"/>
                      <a:pt x="327430" y="399695"/>
                      <a:pt x="312991" y="404496"/>
                    </a:cubicBezTo>
                    <a:lnTo>
                      <a:pt x="323183" y="421809"/>
                    </a:lnTo>
                    <a:lnTo>
                      <a:pt x="346615" y="421809"/>
                    </a:lnTo>
                    <a:lnTo>
                      <a:pt x="311658" y="596917"/>
                    </a:lnTo>
                    <a:lnTo>
                      <a:pt x="604837" y="421809"/>
                    </a:lnTo>
                    <a:lnTo>
                      <a:pt x="634936" y="421809"/>
                    </a:lnTo>
                    <a:lnTo>
                      <a:pt x="644461" y="404875"/>
                    </a:lnTo>
                    <a:lnTo>
                      <a:pt x="646271" y="404875"/>
                    </a:lnTo>
                    <a:cubicBezTo>
                      <a:pt x="631303" y="399926"/>
                      <a:pt x="615947" y="396224"/>
                      <a:pt x="600361" y="393806"/>
                    </a:cubicBezTo>
                    <a:lnTo>
                      <a:pt x="600361" y="344897"/>
                    </a:lnTo>
                    <a:cubicBezTo>
                      <a:pt x="645509" y="342059"/>
                      <a:pt x="670274" y="338464"/>
                      <a:pt x="670274" y="338464"/>
                    </a:cubicBezTo>
                    <a:moveTo>
                      <a:pt x="953548" y="477529"/>
                    </a:moveTo>
                    <a:cubicBezTo>
                      <a:pt x="953798" y="217965"/>
                      <a:pt x="742142" y="7344"/>
                      <a:pt x="480800" y="7095"/>
                    </a:cubicBezTo>
                    <a:cubicBezTo>
                      <a:pt x="219458" y="6846"/>
                      <a:pt x="7395" y="217063"/>
                      <a:pt x="7144" y="476627"/>
                    </a:cubicBezTo>
                    <a:cubicBezTo>
                      <a:pt x="7019" y="606232"/>
                      <a:pt x="60786" y="730135"/>
                      <a:pt x="155734" y="819043"/>
                    </a:cubicBezTo>
                    <a:cubicBezTo>
                      <a:pt x="207184" y="860476"/>
                      <a:pt x="278389" y="867893"/>
                      <a:pt x="337375" y="837963"/>
                    </a:cubicBezTo>
                    <a:lnTo>
                      <a:pt x="651700" y="651502"/>
                    </a:lnTo>
                    <a:lnTo>
                      <a:pt x="629221" y="532020"/>
                    </a:lnTo>
                    <a:lnTo>
                      <a:pt x="300228" y="727941"/>
                    </a:lnTo>
                    <a:cubicBezTo>
                      <a:pt x="262128" y="744023"/>
                      <a:pt x="226409" y="743834"/>
                      <a:pt x="189357" y="701925"/>
                    </a:cubicBezTo>
                    <a:cubicBezTo>
                      <a:pt x="64309" y="542103"/>
                      <a:pt x="93387" y="311859"/>
                      <a:pt x="254305" y="187662"/>
                    </a:cubicBezTo>
                    <a:cubicBezTo>
                      <a:pt x="415222" y="63465"/>
                      <a:pt x="647042" y="92346"/>
                      <a:pt x="772090" y="252168"/>
                    </a:cubicBezTo>
                    <a:cubicBezTo>
                      <a:pt x="897137" y="411991"/>
                      <a:pt x="868059" y="642234"/>
                      <a:pt x="707142" y="766431"/>
                    </a:cubicBezTo>
                    <a:cubicBezTo>
                      <a:pt x="697612" y="773787"/>
                      <a:pt x="687723" y="780674"/>
                      <a:pt x="677513" y="787067"/>
                    </a:cubicBezTo>
                    <a:lnTo>
                      <a:pt x="697897" y="894913"/>
                    </a:lnTo>
                    <a:cubicBezTo>
                      <a:pt x="855155" y="814283"/>
                      <a:pt x="953939" y="653208"/>
                      <a:pt x="953928" y="477435"/>
                    </a:cubicBezTo>
                  </a:path>
                </a:pathLst>
              </a:custGeom>
              <a:solidFill>
                <a:srgbClr val="3CB4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D4F7CB5-B2FF-1E45-A3EA-20584F4A8E2F}"/>
                  </a:ext>
                </a:extLst>
              </p:cNvPr>
              <p:cNvSpPr/>
              <p:nvPr/>
            </p:nvSpPr>
            <p:spPr>
              <a:xfrm>
                <a:off x="5582983" y="3025845"/>
                <a:ext cx="361950" cy="539232"/>
              </a:xfrm>
              <a:custGeom>
                <a:avLst/>
                <a:gdLst>
                  <a:gd name="connsiteX0" fmla="*/ 294799 w 361950"/>
                  <a:gd name="connsiteY0" fmla="*/ 352921 h 539231"/>
                  <a:gd name="connsiteX1" fmla="*/ 185738 w 361950"/>
                  <a:gd name="connsiteY1" fmla="*/ 472119 h 539231"/>
                  <a:gd name="connsiteX2" fmla="*/ 73438 w 361950"/>
                  <a:gd name="connsiteY2" fmla="*/ 351029 h 539231"/>
                  <a:gd name="connsiteX3" fmla="*/ 185738 w 361950"/>
                  <a:gd name="connsiteY3" fmla="*/ 231736 h 539231"/>
                  <a:gd name="connsiteX4" fmla="*/ 294799 w 361950"/>
                  <a:gd name="connsiteY4" fmla="*/ 352921 h 539231"/>
                  <a:gd name="connsiteX5" fmla="*/ 194786 w 361950"/>
                  <a:gd name="connsiteY5" fmla="*/ 169582 h 539231"/>
                  <a:gd name="connsiteX6" fmla="*/ 75343 w 361950"/>
                  <a:gd name="connsiteY6" fmla="*/ 226343 h 539231"/>
                  <a:gd name="connsiteX7" fmla="*/ 75343 w 361950"/>
                  <a:gd name="connsiteY7" fmla="*/ 16232 h 539231"/>
                  <a:gd name="connsiteX8" fmla="*/ 70676 w 361950"/>
                  <a:gd name="connsiteY8" fmla="*/ 8475 h 539231"/>
                  <a:gd name="connsiteX9" fmla="*/ 61151 w 361950"/>
                  <a:gd name="connsiteY9" fmla="*/ 8475 h 539231"/>
                  <a:gd name="connsiteX10" fmla="*/ 11240 w 361950"/>
                  <a:gd name="connsiteY10" fmla="*/ 40450 h 539231"/>
                  <a:gd name="connsiteX11" fmla="*/ 7144 w 361950"/>
                  <a:gd name="connsiteY11" fmla="*/ 47924 h 539231"/>
                  <a:gd name="connsiteX12" fmla="*/ 7144 w 361950"/>
                  <a:gd name="connsiteY12" fmla="*/ 518380 h 539231"/>
                  <a:gd name="connsiteX13" fmla="*/ 16097 w 361950"/>
                  <a:gd name="connsiteY13" fmla="*/ 527272 h 539231"/>
                  <a:gd name="connsiteX14" fmla="*/ 66008 w 361950"/>
                  <a:gd name="connsiteY14" fmla="*/ 527272 h 539231"/>
                  <a:gd name="connsiteX15" fmla="*/ 74867 w 361950"/>
                  <a:gd name="connsiteY15" fmla="*/ 518380 h 539231"/>
                  <a:gd name="connsiteX16" fmla="*/ 74867 w 361950"/>
                  <a:gd name="connsiteY16" fmla="*/ 480539 h 539231"/>
                  <a:gd name="connsiteX17" fmla="*/ 194310 w 361950"/>
                  <a:gd name="connsiteY17" fmla="*/ 534557 h 539231"/>
                  <a:gd name="connsiteX18" fmla="*/ 363379 w 361950"/>
                  <a:gd name="connsiteY18" fmla="*/ 351218 h 539231"/>
                  <a:gd name="connsiteX19" fmla="*/ 194310 w 361950"/>
                  <a:gd name="connsiteY19" fmla="*/ 169771 h 53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1950" h="539231">
                    <a:moveTo>
                      <a:pt x="294799" y="352921"/>
                    </a:moveTo>
                    <a:cubicBezTo>
                      <a:pt x="294799" y="423116"/>
                      <a:pt x="249936" y="472119"/>
                      <a:pt x="185738" y="472119"/>
                    </a:cubicBezTo>
                    <a:cubicBezTo>
                      <a:pt x="130588" y="472119"/>
                      <a:pt x="73438" y="427373"/>
                      <a:pt x="73438" y="351029"/>
                    </a:cubicBezTo>
                    <a:cubicBezTo>
                      <a:pt x="71404" y="287333"/>
                      <a:pt x="121614" y="233996"/>
                      <a:pt x="185738" y="231736"/>
                    </a:cubicBezTo>
                    <a:cubicBezTo>
                      <a:pt x="248984" y="231736"/>
                      <a:pt x="294799" y="282159"/>
                      <a:pt x="294799" y="352921"/>
                    </a:cubicBezTo>
                    <a:moveTo>
                      <a:pt x="194786" y="169582"/>
                    </a:moveTo>
                    <a:cubicBezTo>
                      <a:pt x="148283" y="169170"/>
                      <a:pt x="104197" y="190120"/>
                      <a:pt x="75343" y="226343"/>
                    </a:cubicBezTo>
                    <a:lnTo>
                      <a:pt x="75343" y="16232"/>
                    </a:lnTo>
                    <a:cubicBezTo>
                      <a:pt x="75211" y="13028"/>
                      <a:pt x="73455" y="10108"/>
                      <a:pt x="70676" y="8475"/>
                    </a:cubicBezTo>
                    <a:cubicBezTo>
                      <a:pt x="67771" y="6635"/>
                      <a:pt x="64055" y="6635"/>
                      <a:pt x="61151" y="8475"/>
                    </a:cubicBezTo>
                    <a:lnTo>
                      <a:pt x="11240" y="40450"/>
                    </a:lnTo>
                    <a:cubicBezTo>
                      <a:pt x="8685" y="42089"/>
                      <a:pt x="7143" y="44904"/>
                      <a:pt x="7144" y="47924"/>
                    </a:cubicBezTo>
                    <a:lnTo>
                      <a:pt x="7144" y="518380"/>
                    </a:lnTo>
                    <a:cubicBezTo>
                      <a:pt x="7144" y="523291"/>
                      <a:pt x="11152" y="527272"/>
                      <a:pt x="16097" y="527272"/>
                    </a:cubicBezTo>
                    <a:lnTo>
                      <a:pt x="66008" y="527272"/>
                    </a:lnTo>
                    <a:cubicBezTo>
                      <a:pt x="70916" y="527221"/>
                      <a:pt x="74867" y="523254"/>
                      <a:pt x="74867" y="518380"/>
                    </a:cubicBezTo>
                    <a:lnTo>
                      <a:pt x="74867" y="480539"/>
                    </a:lnTo>
                    <a:cubicBezTo>
                      <a:pt x="104595" y="515313"/>
                      <a:pt x="148383" y="535116"/>
                      <a:pt x="194310" y="534557"/>
                    </a:cubicBezTo>
                    <a:cubicBezTo>
                      <a:pt x="276320" y="534557"/>
                      <a:pt x="363379" y="470700"/>
                      <a:pt x="363379" y="351218"/>
                    </a:cubicBezTo>
                    <a:cubicBezTo>
                      <a:pt x="363379" y="233344"/>
                      <a:pt x="276320" y="169771"/>
                      <a:pt x="194310" y="169771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0326FDD-5A65-524B-9001-9D98BBCFB703}"/>
                  </a:ext>
                </a:extLst>
              </p:cNvPr>
              <p:cNvSpPr/>
              <p:nvPr/>
            </p:nvSpPr>
            <p:spPr>
              <a:xfrm>
                <a:off x="5972175" y="3187859"/>
                <a:ext cx="342900" cy="378408"/>
              </a:xfrm>
              <a:custGeom>
                <a:avLst/>
                <a:gdLst>
                  <a:gd name="connsiteX0" fmla="*/ 76962 w 342900"/>
                  <a:gd name="connsiteY0" fmla="*/ 161486 h 378408"/>
                  <a:gd name="connsiteX1" fmla="*/ 175546 w 342900"/>
                  <a:gd name="connsiteY1" fmla="*/ 66884 h 378408"/>
                  <a:gd name="connsiteX2" fmla="*/ 272415 w 342900"/>
                  <a:gd name="connsiteY2" fmla="*/ 161486 h 378408"/>
                  <a:gd name="connsiteX3" fmla="*/ 176879 w 342900"/>
                  <a:gd name="connsiteY3" fmla="*/ 7568 h 378408"/>
                  <a:gd name="connsiteX4" fmla="*/ 7144 w 342900"/>
                  <a:gd name="connsiteY4" fmla="*/ 190245 h 378408"/>
                  <a:gd name="connsiteX5" fmla="*/ 183356 w 342900"/>
                  <a:gd name="connsiteY5" fmla="*/ 373016 h 378408"/>
                  <a:gd name="connsiteX6" fmla="*/ 328041 w 342900"/>
                  <a:gd name="connsiteY6" fmla="*/ 307551 h 378408"/>
                  <a:gd name="connsiteX7" fmla="*/ 327441 w 342900"/>
                  <a:gd name="connsiteY7" fmla="*/ 295123 h 378408"/>
                  <a:gd name="connsiteX8" fmla="*/ 327374 w 342900"/>
                  <a:gd name="connsiteY8" fmla="*/ 295064 h 378408"/>
                  <a:gd name="connsiteX9" fmla="*/ 296228 w 342900"/>
                  <a:gd name="connsiteY9" fmla="*/ 267345 h 378408"/>
                  <a:gd name="connsiteX10" fmla="*/ 283845 w 342900"/>
                  <a:gd name="connsiteY10" fmla="*/ 267345 h 378408"/>
                  <a:gd name="connsiteX11" fmla="*/ 184690 w 342900"/>
                  <a:gd name="connsiteY11" fmla="*/ 311619 h 378408"/>
                  <a:gd name="connsiteX12" fmla="*/ 76867 w 342900"/>
                  <a:gd name="connsiteY12" fmla="*/ 218625 h 378408"/>
                  <a:gd name="connsiteX13" fmla="*/ 332422 w 342900"/>
                  <a:gd name="connsiteY13" fmla="*/ 218625 h 378408"/>
                  <a:gd name="connsiteX14" fmla="*/ 341376 w 342900"/>
                  <a:gd name="connsiteY14" fmla="*/ 210490 h 378408"/>
                  <a:gd name="connsiteX15" fmla="*/ 342043 w 342900"/>
                  <a:gd name="connsiteY15" fmla="*/ 192326 h 378408"/>
                  <a:gd name="connsiteX16" fmla="*/ 176879 w 342900"/>
                  <a:gd name="connsiteY16" fmla="*/ 7095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2900" h="378408">
                    <a:moveTo>
                      <a:pt x="76962" y="161486"/>
                    </a:moveTo>
                    <a:cubicBezTo>
                      <a:pt x="86487" y="105387"/>
                      <a:pt x="126301" y="66884"/>
                      <a:pt x="175546" y="66884"/>
                    </a:cubicBezTo>
                    <a:cubicBezTo>
                      <a:pt x="236315" y="66884"/>
                      <a:pt x="265081" y="114185"/>
                      <a:pt x="272415" y="161486"/>
                    </a:cubicBezTo>
                    <a:close/>
                    <a:moveTo>
                      <a:pt x="176879" y="7568"/>
                    </a:moveTo>
                    <a:cubicBezTo>
                      <a:pt x="80200" y="7568"/>
                      <a:pt x="7144" y="86088"/>
                      <a:pt x="7144" y="190245"/>
                    </a:cubicBezTo>
                    <a:cubicBezTo>
                      <a:pt x="7144" y="294402"/>
                      <a:pt x="82867" y="373016"/>
                      <a:pt x="183356" y="373016"/>
                    </a:cubicBezTo>
                    <a:cubicBezTo>
                      <a:pt x="242602" y="373016"/>
                      <a:pt x="287274" y="352771"/>
                      <a:pt x="328041" y="307551"/>
                    </a:cubicBezTo>
                    <a:cubicBezTo>
                      <a:pt x="331331" y="303955"/>
                      <a:pt x="331062" y="298391"/>
                      <a:pt x="327441" y="295123"/>
                    </a:cubicBezTo>
                    <a:cubicBezTo>
                      <a:pt x="327419" y="295103"/>
                      <a:pt x="327397" y="295083"/>
                      <a:pt x="327374" y="295064"/>
                    </a:cubicBezTo>
                    <a:lnTo>
                      <a:pt x="296228" y="267345"/>
                    </a:lnTo>
                    <a:cubicBezTo>
                      <a:pt x="292663" y="264317"/>
                      <a:pt x="287410" y="264317"/>
                      <a:pt x="283845" y="267345"/>
                    </a:cubicBezTo>
                    <a:cubicBezTo>
                      <a:pt x="259009" y="295937"/>
                      <a:pt x="222706" y="312146"/>
                      <a:pt x="184690" y="311619"/>
                    </a:cubicBezTo>
                    <a:cubicBezTo>
                      <a:pt x="128873" y="311619"/>
                      <a:pt x="86582" y="274724"/>
                      <a:pt x="76867" y="218625"/>
                    </a:cubicBezTo>
                    <a:lnTo>
                      <a:pt x="332422" y="218625"/>
                    </a:lnTo>
                    <a:cubicBezTo>
                      <a:pt x="337084" y="218642"/>
                      <a:pt x="340979" y="215103"/>
                      <a:pt x="341376" y="210490"/>
                    </a:cubicBezTo>
                    <a:cubicBezTo>
                      <a:pt x="342043" y="202448"/>
                      <a:pt x="342043" y="197056"/>
                      <a:pt x="342043" y="192326"/>
                    </a:cubicBezTo>
                    <a:cubicBezTo>
                      <a:pt x="342043" y="83250"/>
                      <a:pt x="274130" y="7095"/>
                      <a:pt x="176879" y="7095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03FA9AA-AEE4-A642-B269-3B466158D558}"/>
                  </a:ext>
                </a:extLst>
              </p:cNvPr>
              <p:cNvSpPr/>
              <p:nvPr/>
            </p:nvSpPr>
            <p:spPr>
              <a:xfrm>
                <a:off x="6329839" y="3190224"/>
                <a:ext cx="323850" cy="368948"/>
              </a:xfrm>
              <a:custGeom>
                <a:avLst/>
                <a:gdLst>
                  <a:gd name="connsiteX0" fmla="*/ 253365 w 323850"/>
                  <a:gd name="connsiteY0" fmla="*/ 207462 h 368947"/>
                  <a:gd name="connsiteX1" fmla="*/ 253365 w 323850"/>
                  <a:gd name="connsiteY1" fmla="*/ 231680 h 368947"/>
                  <a:gd name="connsiteX2" fmla="*/ 150781 w 323850"/>
                  <a:gd name="connsiteY2" fmla="*/ 312281 h 368947"/>
                  <a:gd name="connsiteX3" fmla="*/ 75533 w 323850"/>
                  <a:gd name="connsiteY3" fmla="*/ 253628 h 368947"/>
                  <a:gd name="connsiteX4" fmla="*/ 164401 w 323850"/>
                  <a:gd name="connsiteY4" fmla="*/ 195448 h 368947"/>
                  <a:gd name="connsiteX5" fmla="*/ 253365 w 323850"/>
                  <a:gd name="connsiteY5" fmla="*/ 207462 h 368947"/>
                  <a:gd name="connsiteX6" fmla="*/ 167640 w 323850"/>
                  <a:gd name="connsiteY6" fmla="*/ 7095 h 368947"/>
                  <a:gd name="connsiteX7" fmla="*/ 42386 w 323850"/>
                  <a:gd name="connsiteY7" fmla="*/ 36233 h 368947"/>
                  <a:gd name="connsiteX8" fmla="*/ 37719 w 323850"/>
                  <a:gd name="connsiteY8" fmla="*/ 47396 h 368947"/>
                  <a:gd name="connsiteX9" fmla="*/ 52673 w 323850"/>
                  <a:gd name="connsiteY9" fmla="*/ 87885 h 368947"/>
                  <a:gd name="connsiteX10" fmla="*/ 57626 w 323850"/>
                  <a:gd name="connsiteY10" fmla="*/ 93088 h 368947"/>
                  <a:gd name="connsiteX11" fmla="*/ 64770 w 323850"/>
                  <a:gd name="connsiteY11" fmla="*/ 93088 h 368947"/>
                  <a:gd name="connsiteX12" fmla="*/ 162782 w 323850"/>
                  <a:gd name="connsiteY12" fmla="*/ 70100 h 368947"/>
                  <a:gd name="connsiteX13" fmla="*/ 253079 w 323850"/>
                  <a:gd name="connsiteY13" fmla="*/ 150133 h 368947"/>
                  <a:gd name="connsiteX14" fmla="*/ 159544 w 323850"/>
                  <a:gd name="connsiteY14" fmla="*/ 138687 h 368947"/>
                  <a:gd name="connsiteX15" fmla="*/ 7144 w 323850"/>
                  <a:gd name="connsiteY15" fmla="*/ 257601 h 368947"/>
                  <a:gd name="connsiteX16" fmla="*/ 141160 w 323850"/>
                  <a:gd name="connsiteY16" fmla="*/ 370178 h 368947"/>
                  <a:gd name="connsiteX17" fmla="*/ 252889 w 323850"/>
                  <a:gd name="connsiteY17" fmla="*/ 327607 h 368947"/>
                  <a:gd name="connsiteX18" fmla="*/ 252889 w 323850"/>
                  <a:gd name="connsiteY18" fmla="*/ 354285 h 368947"/>
                  <a:gd name="connsiteX19" fmla="*/ 261747 w 323850"/>
                  <a:gd name="connsiteY19" fmla="*/ 363177 h 368947"/>
                  <a:gd name="connsiteX20" fmla="*/ 311087 w 323850"/>
                  <a:gd name="connsiteY20" fmla="*/ 363177 h 368947"/>
                  <a:gd name="connsiteX21" fmla="*/ 319945 w 323850"/>
                  <a:gd name="connsiteY21" fmla="*/ 354285 h 368947"/>
                  <a:gd name="connsiteX22" fmla="*/ 319945 w 323850"/>
                  <a:gd name="connsiteY22" fmla="*/ 150606 h 368947"/>
                  <a:gd name="connsiteX23" fmla="*/ 282416 w 323850"/>
                  <a:gd name="connsiteY23" fmla="*/ 46544 h 368947"/>
                  <a:gd name="connsiteX24" fmla="*/ 168116 w 323850"/>
                  <a:gd name="connsiteY24" fmla="*/ 7284 h 36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3850" h="368947">
                    <a:moveTo>
                      <a:pt x="253365" y="207462"/>
                    </a:moveTo>
                    <a:lnTo>
                      <a:pt x="253365" y="231680"/>
                    </a:lnTo>
                    <a:cubicBezTo>
                      <a:pt x="253365" y="277657"/>
                      <a:pt x="209264" y="312281"/>
                      <a:pt x="150781" y="312281"/>
                    </a:cubicBezTo>
                    <a:cubicBezTo>
                      <a:pt x="114491" y="312281"/>
                      <a:pt x="75533" y="294307"/>
                      <a:pt x="75533" y="253628"/>
                    </a:cubicBezTo>
                    <a:cubicBezTo>
                      <a:pt x="75533" y="217774"/>
                      <a:pt x="109538" y="195448"/>
                      <a:pt x="164401" y="195448"/>
                    </a:cubicBezTo>
                    <a:cubicBezTo>
                      <a:pt x="194468" y="195415"/>
                      <a:pt x="224399" y="199457"/>
                      <a:pt x="253365" y="207462"/>
                    </a:cubicBezTo>
                    <a:moveTo>
                      <a:pt x="167640" y="7095"/>
                    </a:moveTo>
                    <a:cubicBezTo>
                      <a:pt x="124202" y="7226"/>
                      <a:pt x="81365" y="17191"/>
                      <a:pt x="42386" y="36233"/>
                    </a:cubicBezTo>
                    <a:cubicBezTo>
                      <a:pt x="38132" y="38170"/>
                      <a:pt x="36098" y="43035"/>
                      <a:pt x="37719" y="47396"/>
                    </a:cubicBezTo>
                    <a:lnTo>
                      <a:pt x="52673" y="87885"/>
                    </a:lnTo>
                    <a:cubicBezTo>
                      <a:pt x="53485" y="90252"/>
                      <a:pt x="55293" y="92151"/>
                      <a:pt x="57626" y="93088"/>
                    </a:cubicBezTo>
                    <a:cubicBezTo>
                      <a:pt x="59917" y="94009"/>
                      <a:pt x="62479" y="94009"/>
                      <a:pt x="64770" y="93088"/>
                    </a:cubicBezTo>
                    <a:cubicBezTo>
                      <a:pt x="95254" y="78118"/>
                      <a:pt x="128776" y="70256"/>
                      <a:pt x="162782" y="70100"/>
                    </a:cubicBezTo>
                    <a:cubicBezTo>
                      <a:pt x="203740" y="70100"/>
                      <a:pt x="252413" y="84007"/>
                      <a:pt x="253079" y="150133"/>
                    </a:cubicBezTo>
                    <a:cubicBezTo>
                      <a:pt x="222546" y="142236"/>
                      <a:pt x="191094" y="138387"/>
                      <a:pt x="159544" y="138687"/>
                    </a:cubicBezTo>
                    <a:cubicBezTo>
                      <a:pt x="65627" y="138687"/>
                      <a:pt x="7144" y="183812"/>
                      <a:pt x="7144" y="257601"/>
                    </a:cubicBezTo>
                    <a:cubicBezTo>
                      <a:pt x="7144" y="331391"/>
                      <a:pt x="74581" y="370178"/>
                      <a:pt x="141160" y="370178"/>
                    </a:cubicBezTo>
                    <a:cubicBezTo>
                      <a:pt x="182598" y="371176"/>
                      <a:pt x="222755" y="355875"/>
                      <a:pt x="252889" y="327607"/>
                    </a:cubicBezTo>
                    <a:lnTo>
                      <a:pt x="252889" y="354285"/>
                    </a:lnTo>
                    <a:cubicBezTo>
                      <a:pt x="252888" y="359159"/>
                      <a:pt x="256839" y="363125"/>
                      <a:pt x="261747" y="363177"/>
                    </a:cubicBezTo>
                    <a:lnTo>
                      <a:pt x="311087" y="363177"/>
                    </a:lnTo>
                    <a:cubicBezTo>
                      <a:pt x="315994" y="363125"/>
                      <a:pt x="319945" y="359159"/>
                      <a:pt x="319945" y="354285"/>
                    </a:cubicBezTo>
                    <a:lnTo>
                      <a:pt x="319945" y="150606"/>
                    </a:lnTo>
                    <a:cubicBezTo>
                      <a:pt x="319945" y="105670"/>
                      <a:pt x="307658" y="71614"/>
                      <a:pt x="282416" y="46544"/>
                    </a:cubicBezTo>
                    <a:cubicBezTo>
                      <a:pt x="257175" y="21475"/>
                      <a:pt x="216979" y="7284"/>
                      <a:pt x="168116" y="7284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80E0CBB3-5EAA-D34C-91F7-CA7938535979}"/>
                  </a:ext>
                </a:extLst>
              </p:cNvPr>
              <p:cNvSpPr/>
              <p:nvPr/>
            </p:nvSpPr>
            <p:spPr>
              <a:xfrm>
                <a:off x="6678639" y="3188101"/>
                <a:ext cx="333375" cy="378408"/>
              </a:xfrm>
              <a:custGeom>
                <a:avLst/>
                <a:gdLst>
                  <a:gd name="connsiteX0" fmla="*/ 298138 w 333375"/>
                  <a:gd name="connsiteY0" fmla="*/ 263320 h 378408"/>
                  <a:gd name="connsiteX1" fmla="*/ 291756 w 333375"/>
                  <a:gd name="connsiteY1" fmla="*/ 260955 h 378408"/>
                  <a:gd name="connsiteX2" fmla="*/ 285470 w 333375"/>
                  <a:gd name="connsiteY2" fmla="*/ 263793 h 378408"/>
                  <a:gd name="connsiteX3" fmla="*/ 189648 w 333375"/>
                  <a:gd name="connsiteY3" fmla="*/ 310621 h 378408"/>
                  <a:gd name="connsiteX4" fmla="*/ 75348 w 333375"/>
                  <a:gd name="connsiteY4" fmla="*/ 188774 h 378408"/>
                  <a:gd name="connsiteX5" fmla="*/ 186410 w 333375"/>
                  <a:gd name="connsiteY5" fmla="*/ 68818 h 378408"/>
                  <a:gd name="connsiteX6" fmla="*/ 281660 w 333375"/>
                  <a:gd name="connsiteY6" fmla="*/ 116119 h 378408"/>
                  <a:gd name="connsiteX7" fmla="*/ 288137 w 333375"/>
                  <a:gd name="connsiteY7" fmla="*/ 118863 h 378408"/>
                  <a:gd name="connsiteX8" fmla="*/ 288137 w 333375"/>
                  <a:gd name="connsiteY8" fmla="*/ 118863 h 378408"/>
                  <a:gd name="connsiteX9" fmla="*/ 294519 w 333375"/>
                  <a:gd name="connsiteY9" fmla="*/ 116119 h 378408"/>
                  <a:gd name="connsiteX10" fmla="*/ 327666 w 333375"/>
                  <a:gd name="connsiteY10" fmla="*/ 81306 h 378408"/>
                  <a:gd name="connsiteX11" fmla="*/ 327666 w 333375"/>
                  <a:gd name="connsiteY11" fmla="*/ 69102 h 378408"/>
                  <a:gd name="connsiteX12" fmla="*/ 186981 w 333375"/>
                  <a:gd name="connsiteY12" fmla="*/ 7138 h 378408"/>
                  <a:gd name="connsiteX13" fmla="*/ 7192 w 333375"/>
                  <a:gd name="connsiteY13" fmla="*/ 194020 h 378408"/>
                  <a:gd name="connsiteX14" fmla="*/ 186981 w 333375"/>
                  <a:gd name="connsiteY14" fmla="*/ 372586 h 378408"/>
                  <a:gd name="connsiteX15" fmla="*/ 330333 w 333375"/>
                  <a:gd name="connsiteY15" fmla="*/ 305229 h 378408"/>
                  <a:gd name="connsiteX16" fmla="*/ 329857 w 333375"/>
                  <a:gd name="connsiteY16" fmla="*/ 292836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3375" h="378408">
                    <a:moveTo>
                      <a:pt x="298138" y="263320"/>
                    </a:moveTo>
                    <a:cubicBezTo>
                      <a:pt x="296347" y="261828"/>
                      <a:pt x="294094" y="260993"/>
                      <a:pt x="291756" y="260955"/>
                    </a:cubicBezTo>
                    <a:cubicBezTo>
                      <a:pt x="289377" y="261087"/>
                      <a:pt x="287134" y="262099"/>
                      <a:pt x="285470" y="263793"/>
                    </a:cubicBezTo>
                    <a:cubicBezTo>
                      <a:pt x="255942" y="295296"/>
                      <a:pt x="224605" y="310621"/>
                      <a:pt x="189648" y="310621"/>
                    </a:cubicBezTo>
                    <a:cubicBezTo>
                      <a:pt x="125545" y="310621"/>
                      <a:pt x="75348" y="257644"/>
                      <a:pt x="75348" y="188774"/>
                    </a:cubicBezTo>
                    <a:cubicBezTo>
                      <a:pt x="75348" y="121512"/>
                      <a:pt x="124116" y="68818"/>
                      <a:pt x="186410" y="68818"/>
                    </a:cubicBezTo>
                    <a:cubicBezTo>
                      <a:pt x="230034" y="68818"/>
                      <a:pt x="257943" y="91617"/>
                      <a:pt x="281660" y="116119"/>
                    </a:cubicBezTo>
                    <a:cubicBezTo>
                      <a:pt x="283338" y="117893"/>
                      <a:pt x="285687" y="118888"/>
                      <a:pt x="288137" y="118863"/>
                    </a:cubicBezTo>
                    <a:lnTo>
                      <a:pt x="288137" y="118863"/>
                    </a:lnTo>
                    <a:cubicBezTo>
                      <a:pt x="290536" y="118780"/>
                      <a:pt x="292815" y="117800"/>
                      <a:pt x="294519" y="116119"/>
                    </a:cubicBezTo>
                    <a:lnTo>
                      <a:pt x="327666" y="81306"/>
                    </a:lnTo>
                    <a:cubicBezTo>
                      <a:pt x="330920" y="77880"/>
                      <a:pt x="330920" y="72528"/>
                      <a:pt x="327666" y="69102"/>
                    </a:cubicBezTo>
                    <a:cubicBezTo>
                      <a:pt x="292390" y="28686"/>
                      <a:pt x="240823" y="5974"/>
                      <a:pt x="186981" y="7138"/>
                    </a:cubicBezTo>
                    <a:cubicBezTo>
                      <a:pt x="85375" y="9434"/>
                      <a:pt x="4880" y="93104"/>
                      <a:pt x="7192" y="194020"/>
                    </a:cubicBezTo>
                    <a:cubicBezTo>
                      <a:pt x="9430" y="291703"/>
                      <a:pt x="88629" y="370363"/>
                      <a:pt x="186981" y="372586"/>
                    </a:cubicBezTo>
                    <a:cubicBezTo>
                      <a:pt x="260133" y="372585"/>
                      <a:pt x="302043" y="336542"/>
                      <a:pt x="330333" y="305229"/>
                    </a:cubicBezTo>
                    <a:cubicBezTo>
                      <a:pt x="333579" y="301651"/>
                      <a:pt x="333368" y="296157"/>
                      <a:pt x="329857" y="292836"/>
                    </a:cubicBezTo>
                    <a:close/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FED028E0-EA47-8B48-B51B-D5D641B43A3B}"/>
                  </a:ext>
                </a:extLst>
              </p:cNvPr>
              <p:cNvSpPr/>
              <p:nvPr/>
            </p:nvSpPr>
            <p:spPr>
              <a:xfrm>
                <a:off x="7002280" y="3188318"/>
                <a:ext cx="381000" cy="378408"/>
              </a:xfrm>
              <a:custGeom>
                <a:avLst/>
                <a:gdLst>
                  <a:gd name="connsiteX0" fmla="*/ 305491 w 381000"/>
                  <a:gd name="connsiteY0" fmla="*/ 191016 h 378408"/>
                  <a:gd name="connsiteX1" fmla="*/ 191191 w 381000"/>
                  <a:gd name="connsiteY1" fmla="*/ 310404 h 378408"/>
                  <a:gd name="connsiteX2" fmla="*/ 76224 w 381000"/>
                  <a:gd name="connsiteY2" fmla="*/ 188556 h 378408"/>
                  <a:gd name="connsiteX3" fmla="*/ 189952 w 381000"/>
                  <a:gd name="connsiteY3" fmla="*/ 68601 h 378408"/>
                  <a:gd name="connsiteX4" fmla="*/ 305395 w 381000"/>
                  <a:gd name="connsiteY4" fmla="*/ 191016 h 378408"/>
                  <a:gd name="connsiteX5" fmla="*/ 191095 w 381000"/>
                  <a:gd name="connsiteY5" fmla="*/ 7110 h 378408"/>
                  <a:gd name="connsiteX6" fmla="*/ 7152 w 381000"/>
                  <a:gd name="connsiteY6" fmla="*/ 186348 h 378408"/>
                  <a:gd name="connsiteX7" fmla="*/ 7168 w 381000"/>
                  <a:gd name="connsiteY7" fmla="*/ 191016 h 378408"/>
                  <a:gd name="connsiteX8" fmla="*/ 186314 w 381000"/>
                  <a:gd name="connsiteY8" fmla="*/ 372558 h 378408"/>
                  <a:gd name="connsiteX9" fmla="*/ 190048 w 381000"/>
                  <a:gd name="connsiteY9" fmla="*/ 372557 h 378408"/>
                  <a:gd name="connsiteX10" fmla="*/ 374557 w 381000"/>
                  <a:gd name="connsiteY10" fmla="*/ 193127 h 378408"/>
                  <a:gd name="connsiteX11" fmla="*/ 374547 w 381000"/>
                  <a:gd name="connsiteY11" fmla="*/ 188556 h 378408"/>
                  <a:gd name="connsiteX12" fmla="*/ 195309 w 381000"/>
                  <a:gd name="connsiteY12" fmla="*/ 7103 h 378408"/>
                  <a:gd name="connsiteX13" fmla="*/ 191286 w 381000"/>
                  <a:gd name="connsiteY13" fmla="*/ 7110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0" h="378408">
                    <a:moveTo>
                      <a:pt x="305491" y="191016"/>
                    </a:moveTo>
                    <a:cubicBezTo>
                      <a:pt x="305491" y="259129"/>
                      <a:pt x="256437" y="310404"/>
                      <a:pt x="191191" y="310404"/>
                    </a:cubicBezTo>
                    <a:cubicBezTo>
                      <a:pt x="125944" y="310404"/>
                      <a:pt x="76224" y="257427"/>
                      <a:pt x="76224" y="188556"/>
                    </a:cubicBezTo>
                    <a:cubicBezTo>
                      <a:pt x="76224" y="119686"/>
                      <a:pt x="125087" y="68601"/>
                      <a:pt x="189952" y="68601"/>
                    </a:cubicBezTo>
                    <a:cubicBezTo>
                      <a:pt x="254818" y="68601"/>
                      <a:pt x="305395" y="121862"/>
                      <a:pt x="305395" y="191016"/>
                    </a:cubicBezTo>
                    <a:moveTo>
                      <a:pt x="191095" y="7110"/>
                    </a:moveTo>
                    <a:cubicBezTo>
                      <a:pt x="90466" y="6156"/>
                      <a:pt x="8112" y="86404"/>
                      <a:pt x="7152" y="186348"/>
                    </a:cubicBezTo>
                    <a:cubicBezTo>
                      <a:pt x="7137" y="187904"/>
                      <a:pt x="7142" y="189460"/>
                      <a:pt x="7168" y="191016"/>
                    </a:cubicBezTo>
                    <a:cubicBezTo>
                      <a:pt x="6162" y="290281"/>
                      <a:pt x="86369" y="371560"/>
                      <a:pt x="186314" y="372558"/>
                    </a:cubicBezTo>
                    <a:cubicBezTo>
                      <a:pt x="187558" y="372571"/>
                      <a:pt x="188803" y="372570"/>
                      <a:pt x="190048" y="372557"/>
                    </a:cubicBezTo>
                    <a:cubicBezTo>
                      <a:pt x="290886" y="373613"/>
                      <a:pt x="373494" y="293279"/>
                      <a:pt x="374557" y="193127"/>
                    </a:cubicBezTo>
                    <a:cubicBezTo>
                      <a:pt x="374573" y="191603"/>
                      <a:pt x="374570" y="190080"/>
                      <a:pt x="374547" y="188556"/>
                    </a:cubicBezTo>
                    <a:cubicBezTo>
                      <a:pt x="375502" y="89291"/>
                      <a:pt x="295254" y="8052"/>
                      <a:pt x="195309" y="7103"/>
                    </a:cubicBezTo>
                    <a:cubicBezTo>
                      <a:pt x="193968" y="7091"/>
                      <a:pt x="192627" y="7093"/>
                      <a:pt x="191286" y="7110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004AB8E-DA34-3845-B884-8F62522C68D4}"/>
                  </a:ext>
                </a:extLst>
              </p:cNvPr>
              <p:cNvSpPr/>
              <p:nvPr/>
            </p:nvSpPr>
            <p:spPr>
              <a:xfrm>
                <a:off x="7405688" y="3188265"/>
                <a:ext cx="323850" cy="368948"/>
              </a:xfrm>
              <a:custGeom>
                <a:avLst/>
                <a:gdLst>
                  <a:gd name="connsiteX0" fmla="*/ 180785 w 323850"/>
                  <a:gd name="connsiteY0" fmla="*/ 7163 h 368947"/>
                  <a:gd name="connsiteX1" fmla="*/ 74962 w 323850"/>
                  <a:gd name="connsiteY1" fmla="*/ 53707 h 368947"/>
                  <a:gd name="connsiteX2" fmla="*/ 74962 w 323850"/>
                  <a:gd name="connsiteY2" fmla="*/ 23151 h 368947"/>
                  <a:gd name="connsiteX3" fmla="*/ 66008 w 323850"/>
                  <a:gd name="connsiteY3" fmla="*/ 14353 h 368947"/>
                  <a:gd name="connsiteX4" fmla="*/ 16097 w 323850"/>
                  <a:gd name="connsiteY4" fmla="*/ 14353 h 368947"/>
                  <a:gd name="connsiteX5" fmla="*/ 7144 w 323850"/>
                  <a:gd name="connsiteY5" fmla="*/ 23151 h 368947"/>
                  <a:gd name="connsiteX6" fmla="*/ 7144 w 323850"/>
                  <a:gd name="connsiteY6" fmla="*/ 356150 h 368947"/>
                  <a:gd name="connsiteX7" fmla="*/ 16097 w 323850"/>
                  <a:gd name="connsiteY7" fmla="*/ 364948 h 368947"/>
                  <a:gd name="connsiteX8" fmla="*/ 66008 w 323850"/>
                  <a:gd name="connsiteY8" fmla="*/ 364948 h 368947"/>
                  <a:gd name="connsiteX9" fmla="*/ 74962 w 323850"/>
                  <a:gd name="connsiteY9" fmla="*/ 356150 h 368947"/>
                  <a:gd name="connsiteX10" fmla="*/ 74962 w 323850"/>
                  <a:gd name="connsiteY10" fmla="*/ 165054 h 368947"/>
                  <a:gd name="connsiteX11" fmla="*/ 166688 w 323850"/>
                  <a:gd name="connsiteY11" fmla="*/ 70452 h 368947"/>
                  <a:gd name="connsiteX12" fmla="*/ 250507 w 323850"/>
                  <a:gd name="connsiteY12" fmla="*/ 162027 h 368947"/>
                  <a:gd name="connsiteX13" fmla="*/ 250507 w 323850"/>
                  <a:gd name="connsiteY13" fmla="*/ 356055 h 368947"/>
                  <a:gd name="connsiteX14" fmla="*/ 259366 w 323850"/>
                  <a:gd name="connsiteY14" fmla="*/ 364853 h 368947"/>
                  <a:gd name="connsiteX15" fmla="*/ 309563 w 323850"/>
                  <a:gd name="connsiteY15" fmla="*/ 364853 h 368947"/>
                  <a:gd name="connsiteX16" fmla="*/ 318516 w 323850"/>
                  <a:gd name="connsiteY16" fmla="*/ 356055 h 368947"/>
                  <a:gd name="connsiteX17" fmla="*/ 318516 w 323850"/>
                  <a:gd name="connsiteY17" fmla="*/ 149350 h 368947"/>
                  <a:gd name="connsiteX18" fmla="*/ 181261 w 323850"/>
                  <a:gd name="connsiteY18" fmla="*/ 7447 h 36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3850" h="368947">
                    <a:moveTo>
                      <a:pt x="180785" y="7163"/>
                    </a:moveTo>
                    <a:cubicBezTo>
                      <a:pt x="140216" y="5874"/>
                      <a:pt x="101266" y="23006"/>
                      <a:pt x="74962" y="53707"/>
                    </a:cubicBezTo>
                    <a:lnTo>
                      <a:pt x="74962" y="23151"/>
                    </a:lnTo>
                    <a:cubicBezTo>
                      <a:pt x="74909" y="18277"/>
                      <a:pt x="70916" y="14353"/>
                      <a:pt x="66008" y="14353"/>
                    </a:cubicBezTo>
                    <a:lnTo>
                      <a:pt x="16097" y="14353"/>
                    </a:lnTo>
                    <a:cubicBezTo>
                      <a:pt x="11189" y="14353"/>
                      <a:pt x="7196" y="18277"/>
                      <a:pt x="7144" y="23151"/>
                    </a:cubicBezTo>
                    <a:lnTo>
                      <a:pt x="7144" y="356150"/>
                    </a:lnTo>
                    <a:cubicBezTo>
                      <a:pt x="7196" y="361024"/>
                      <a:pt x="11189" y="364948"/>
                      <a:pt x="16097" y="364948"/>
                    </a:cubicBezTo>
                    <a:lnTo>
                      <a:pt x="66008" y="364948"/>
                    </a:lnTo>
                    <a:cubicBezTo>
                      <a:pt x="70916" y="364948"/>
                      <a:pt x="74909" y="361024"/>
                      <a:pt x="74962" y="356150"/>
                    </a:cubicBezTo>
                    <a:lnTo>
                      <a:pt x="74962" y="165054"/>
                    </a:lnTo>
                    <a:cubicBezTo>
                      <a:pt x="74962" y="109239"/>
                      <a:pt x="112586" y="70452"/>
                      <a:pt x="166688" y="70452"/>
                    </a:cubicBezTo>
                    <a:cubicBezTo>
                      <a:pt x="220789" y="70452"/>
                      <a:pt x="250507" y="103752"/>
                      <a:pt x="250507" y="162027"/>
                    </a:cubicBezTo>
                    <a:lnTo>
                      <a:pt x="250507" y="356055"/>
                    </a:lnTo>
                    <a:cubicBezTo>
                      <a:pt x="250507" y="360914"/>
                      <a:pt x="254473" y="364853"/>
                      <a:pt x="259366" y="364853"/>
                    </a:cubicBezTo>
                    <a:lnTo>
                      <a:pt x="309563" y="364853"/>
                    </a:lnTo>
                    <a:cubicBezTo>
                      <a:pt x="314470" y="364854"/>
                      <a:pt x="318464" y="360930"/>
                      <a:pt x="318516" y="356055"/>
                    </a:cubicBezTo>
                    <a:lnTo>
                      <a:pt x="318516" y="149350"/>
                    </a:lnTo>
                    <a:cubicBezTo>
                      <a:pt x="318516" y="62978"/>
                      <a:pt x="264700" y="7447"/>
                      <a:pt x="181261" y="7447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8095F3B-EB0F-DE49-B7C3-6AF403AA8460}"/>
                </a:ext>
              </a:extLst>
            </p:cNvPr>
            <p:cNvCxnSpPr/>
            <p:nvPr userDrawn="1"/>
          </p:nvCxnSpPr>
          <p:spPr>
            <a:xfrm>
              <a:off x="1792002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237C65-D45F-5F47-A2A8-CD02FB837E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68" y="659603"/>
              <a:ext cx="1005888" cy="573122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53DB42-62B4-EB4E-93F5-2D35C0F8303F}"/>
                </a:ext>
              </a:extLst>
            </p:cNvPr>
            <p:cNvCxnSpPr/>
            <p:nvPr userDrawn="1"/>
          </p:nvCxnSpPr>
          <p:spPr>
            <a:xfrm>
              <a:off x="3676218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3D4289-1791-E843-9E09-7DE336B5FC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488" y="571683"/>
              <a:ext cx="1102851" cy="9453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A22438-EB5F-664E-BF53-838EA1007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27" y="773427"/>
              <a:ext cx="1696711" cy="497176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C396EE-B773-4945-8DCA-CBC4F2967BA4}"/>
                </a:ext>
              </a:extLst>
            </p:cNvPr>
            <p:cNvCxnSpPr/>
            <p:nvPr userDrawn="1"/>
          </p:nvCxnSpPr>
          <p:spPr>
            <a:xfrm>
              <a:off x="4500567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DB10C94-42CE-CF42-B810-1B0CFB0C2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745" y="713634"/>
              <a:ext cx="471808" cy="575375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2A561C6-5273-7242-AF15-D52E27338F87}"/>
                </a:ext>
              </a:extLst>
            </p:cNvPr>
            <p:cNvCxnSpPr/>
            <p:nvPr userDrawn="1"/>
          </p:nvCxnSpPr>
          <p:spPr>
            <a:xfrm>
              <a:off x="6539166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777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3BF76-CBE3-144D-A440-6AE95736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923075"/>
            <a:ext cx="5458968" cy="29696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 descr="Click to enter date">
            <a:extLst>
              <a:ext uri="{FF2B5EF4-FFF2-40B4-BE49-F238E27FC236}">
                <a16:creationId xmlns:a16="http://schemas.microsoft.com/office/drawing/2014/main" id="{0C6B3B07-0FB6-2845-B68A-69FAB585C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062472"/>
            <a:ext cx="4538209" cy="32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EB4E5A-FF10-974B-953C-16C8A693305C}"/>
              </a:ext>
            </a:extLst>
          </p:cNvPr>
          <p:cNvCxnSpPr>
            <a:cxnSpLocks/>
          </p:cNvCxnSpPr>
          <p:nvPr userDrawn="1"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4A4E7E-8F04-B947-BF55-D384972DDAB9}"/>
              </a:ext>
            </a:extLst>
          </p:cNvPr>
          <p:cNvGrpSpPr/>
          <p:nvPr userDrawn="1"/>
        </p:nvGrpSpPr>
        <p:grpSpPr>
          <a:xfrm>
            <a:off x="601368" y="571683"/>
            <a:ext cx="7140971" cy="945301"/>
            <a:chOff x="601368" y="571683"/>
            <a:chExt cx="7140971" cy="945301"/>
          </a:xfrm>
        </p:grpSpPr>
        <p:grpSp>
          <p:nvGrpSpPr>
            <p:cNvPr id="36" name="Beacon Logo">
              <a:extLst>
                <a:ext uri="{FF2B5EF4-FFF2-40B4-BE49-F238E27FC236}">
                  <a16:creationId xmlns:a16="http://schemas.microsoft.com/office/drawing/2014/main" id="{9B7A3C9B-DAE6-1D43-BACF-0CE7F67D912A}"/>
                </a:ext>
              </a:extLst>
            </p:cNvPr>
            <p:cNvGrpSpPr/>
            <p:nvPr userDrawn="1"/>
          </p:nvGrpSpPr>
          <p:grpSpPr>
            <a:xfrm>
              <a:off x="1972335" y="800446"/>
              <a:ext cx="1546532" cy="428849"/>
              <a:chOff x="4465225" y="2973986"/>
              <a:chExt cx="3264313" cy="905185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A39446C-E027-2F46-A085-DFA7AC514D91}"/>
                  </a:ext>
                </a:extLst>
              </p:cNvPr>
              <p:cNvSpPr/>
              <p:nvPr/>
            </p:nvSpPr>
            <p:spPr>
              <a:xfrm>
                <a:off x="5595395" y="3666197"/>
                <a:ext cx="114300" cy="170284"/>
              </a:xfrm>
              <a:custGeom>
                <a:avLst/>
                <a:gdLst>
                  <a:gd name="connsiteX0" fmla="*/ 7210 w 114300"/>
                  <a:gd name="connsiteY0" fmla="*/ 14539 h 170283"/>
                  <a:gd name="connsiteX1" fmla="*/ 12795 w 114300"/>
                  <a:gd name="connsiteY1" fmla="*/ 7160 h 170283"/>
                  <a:gd name="connsiteX2" fmla="*/ 14639 w 114300"/>
                  <a:gd name="connsiteY2" fmla="*/ 7160 h 170283"/>
                  <a:gd name="connsiteX3" fmla="*/ 21688 w 114300"/>
                  <a:gd name="connsiteY3" fmla="*/ 7160 h 170283"/>
                  <a:gd name="connsiteX4" fmla="*/ 28951 w 114300"/>
                  <a:gd name="connsiteY4" fmla="*/ 12703 h 170283"/>
                  <a:gd name="connsiteX5" fmla="*/ 28927 w 114300"/>
                  <a:gd name="connsiteY5" fmla="*/ 14539 h 170283"/>
                  <a:gd name="connsiteX6" fmla="*/ 28927 w 114300"/>
                  <a:gd name="connsiteY6" fmla="*/ 66097 h 170283"/>
                  <a:gd name="connsiteX7" fmla="*/ 28260 w 114300"/>
                  <a:gd name="connsiteY7" fmla="*/ 75557 h 170283"/>
                  <a:gd name="connsiteX8" fmla="*/ 28260 w 114300"/>
                  <a:gd name="connsiteY8" fmla="*/ 75557 h 170283"/>
                  <a:gd name="connsiteX9" fmla="*/ 71980 w 114300"/>
                  <a:gd name="connsiteY9" fmla="*/ 49447 h 170283"/>
                  <a:gd name="connsiteX10" fmla="*/ 111413 w 114300"/>
                  <a:gd name="connsiteY10" fmla="*/ 93058 h 170283"/>
                  <a:gd name="connsiteX11" fmla="*/ 111413 w 114300"/>
                  <a:gd name="connsiteY11" fmla="*/ 158523 h 170283"/>
                  <a:gd name="connsiteX12" fmla="*/ 105621 w 114300"/>
                  <a:gd name="connsiteY12" fmla="*/ 165913 h 170283"/>
                  <a:gd name="connsiteX13" fmla="*/ 103888 w 114300"/>
                  <a:gd name="connsiteY13" fmla="*/ 165902 h 170283"/>
                  <a:gd name="connsiteX14" fmla="*/ 96935 w 114300"/>
                  <a:gd name="connsiteY14" fmla="*/ 165902 h 170283"/>
                  <a:gd name="connsiteX15" fmla="*/ 89423 w 114300"/>
                  <a:gd name="connsiteY15" fmla="*/ 160466 h 170283"/>
                  <a:gd name="connsiteX16" fmla="*/ 89410 w 114300"/>
                  <a:gd name="connsiteY16" fmla="*/ 158523 h 170283"/>
                  <a:gd name="connsiteX17" fmla="*/ 89410 w 114300"/>
                  <a:gd name="connsiteY17" fmla="*/ 97978 h 170283"/>
                  <a:gd name="connsiteX18" fmla="*/ 67693 w 114300"/>
                  <a:gd name="connsiteY18" fmla="*/ 69597 h 170283"/>
                  <a:gd name="connsiteX19" fmla="*/ 29593 w 114300"/>
                  <a:gd name="connsiteY19" fmla="*/ 112168 h 170283"/>
                  <a:gd name="connsiteX20" fmla="*/ 29593 w 114300"/>
                  <a:gd name="connsiteY20" fmla="*/ 158712 h 170283"/>
                  <a:gd name="connsiteX21" fmla="*/ 24203 w 114300"/>
                  <a:gd name="connsiteY21" fmla="*/ 166067 h 170283"/>
                  <a:gd name="connsiteX22" fmla="*/ 22354 w 114300"/>
                  <a:gd name="connsiteY22" fmla="*/ 166091 h 170283"/>
                  <a:gd name="connsiteX23" fmla="*/ 14830 w 114300"/>
                  <a:gd name="connsiteY23" fmla="*/ 166091 h 170283"/>
                  <a:gd name="connsiteX24" fmla="*/ 7400 w 114300"/>
                  <a:gd name="connsiteY24" fmla="*/ 160544 h 170283"/>
                  <a:gd name="connsiteX25" fmla="*/ 7400 w 114300"/>
                  <a:gd name="connsiteY25" fmla="*/ 158712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4300" h="170283">
                    <a:moveTo>
                      <a:pt x="7210" y="14539"/>
                    </a:moveTo>
                    <a:cubicBezTo>
                      <a:pt x="6700" y="10969"/>
                      <a:pt x="9201" y="7666"/>
                      <a:pt x="12795" y="7160"/>
                    </a:cubicBezTo>
                    <a:cubicBezTo>
                      <a:pt x="13406" y="7074"/>
                      <a:pt x="14027" y="7074"/>
                      <a:pt x="14639" y="7160"/>
                    </a:cubicBezTo>
                    <a:lnTo>
                      <a:pt x="21688" y="7160"/>
                    </a:lnTo>
                    <a:cubicBezTo>
                      <a:pt x="25235" y="6699"/>
                      <a:pt x="28486" y="9180"/>
                      <a:pt x="28951" y="12703"/>
                    </a:cubicBezTo>
                    <a:cubicBezTo>
                      <a:pt x="29031" y="13313"/>
                      <a:pt x="29023" y="13931"/>
                      <a:pt x="28927" y="14539"/>
                    </a:cubicBezTo>
                    <a:lnTo>
                      <a:pt x="28927" y="66097"/>
                    </a:lnTo>
                    <a:cubicBezTo>
                      <a:pt x="28936" y="69262"/>
                      <a:pt x="28713" y="72424"/>
                      <a:pt x="28260" y="75557"/>
                    </a:cubicBezTo>
                    <a:lnTo>
                      <a:pt x="28260" y="75557"/>
                    </a:lnTo>
                    <a:cubicBezTo>
                      <a:pt x="36515" y="59182"/>
                      <a:pt x="53546" y="49010"/>
                      <a:pt x="71980" y="49447"/>
                    </a:cubicBezTo>
                    <a:cubicBezTo>
                      <a:pt x="98935" y="49447"/>
                      <a:pt x="111413" y="64016"/>
                      <a:pt x="111413" y="93058"/>
                    </a:cubicBezTo>
                    <a:lnTo>
                      <a:pt x="111413" y="158523"/>
                    </a:lnTo>
                    <a:cubicBezTo>
                      <a:pt x="111868" y="162152"/>
                      <a:pt x="109275" y="165461"/>
                      <a:pt x="105621" y="165913"/>
                    </a:cubicBezTo>
                    <a:cubicBezTo>
                      <a:pt x="105045" y="165984"/>
                      <a:pt x="104463" y="165980"/>
                      <a:pt x="103888" y="165902"/>
                    </a:cubicBezTo>
                    <a:lnTo>
                      <a:pt x="96935" y="165902"/>
                    </a:lnTo>
                    <a:cubicBezTo>
                      <a:pt x="93349" y="166461"/>
                      <a:pt x="89986" y="164028"/>
                      <a:pt x="89423" y="160466"/>
                    </a:cubicBezTo>
                    <a:cubicBezTo>
                      <a:pt x="89321" y="159823"/>
                      <a:pt x="89317" y="159168"/>
                      <a:pt x="89410" y="158523"/>
                    </a:cubicBezTo>
                    <a:lnTo>
                      <a:pt x="89410" y="97978"/>
                    </a:lnTo>
                    <a:cubicBezTo>
                      <a:pt x="89410" y="82085"/>
                      <a:pt x="85981" y="69597"/>
                      <a:pt x="67693" y="69597"/>
                    </a:cubicBezTo>
                    <a:cubicBezTo>
                      <a:pt x="45691" y="69597"/>
                      <a:pt x="29593" y="87666"/>
                      <a:pt x="29593" y="112168"/>
                    </a:cubicBezTo>
                    <a:lnTo>
                      <a:pt x="29593" y="158712"/>
                    </a:lnTo>
                    <a:cubicBezTo>
                      <a:pt x="30150" y="162222"/>
                      <a:pt x="27736" y="165515"/>
                      <a:pt x="24203" y="166067"/>
                    </a:cubicBezTo>
                    <a:cubicBezTo>
                      <a:pt x="23591" y="166163"/>
                      <a:pt x="22968" y="166171"/>
                      <a:pt x="22354" y="166091"/>
                    </a:cubicBezTo>
                    <a:lnTo>
                      <a:pt x="14830" y="166091"/>
                    </a:lnTo>
                    <a:cubicBezTo>
                      <a:pt x="11236" y="166597"/>
                      <a:pt x="7909" y="164114"/>
                      <a:pt x="7400" y="160544"/>
                    </a:cubicBezTo>
                    <a:cubicBezTo>
                      <a:pt x="7313" y="159937"/>
                      <a:pt x="7313" y="159320"/>
                      <a:pt x="7400" y="158712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3CB0DF98-2F15-0E4C-A281-329CA284167B}"/>
                  </a:ext>
                </a:extLst>
              </p:cNvPr>
              <p:cNvSpPr/>
              <p:nvPr/>
            </p:nvSpPr>
            <p:spPr>
              <a:xfrm>
                <a:off x="5731452" y="3708549"/>
                <a:ext cx="114300" cy="132443"/>
              </a:xfrm>
              <a:custGeom>
                <a:avLst/>
                <a:gdLst>
                  <a:gd name="connsiteX0" fmla="*/ 64035 w 114300"/>
                  <a:gd name="connsiteY0" fmla="*/ 7095 h 132442"/>
                  <a:gd name="connsiteX1" fmla="*/ 113374 w 114300"/>
                  <a:gd name="connsiteY1" fmla="*/ 61302 h 132442"/>
                  <a:gd name="connsiteX2" fmla="*/ 105851 w 114300"/>
                  <a:gd name="connsiteY2" fmla="*/ 68965 h 132442"/>
                  <a:gd name="connsiteX3" fmla="*/ 105659 w 114300"/>
                  <a:gd name="connsiteY3" fmla="*/ 68965 h 132442"/>
                  <a:gd name="connsiteX4" fmla="*/ 29459 w 114300"/>
                  <a:gd name="connsiteY4" fmla="*/ 68965 h 132442"/>
                  <a:gd name="connsiteX5" fmla="*/ 68114 w 114300"/>
                  <a:gd name="connsiteY5" fmla="*/ 107390 h 132442"/>
                  <a:gd name="connsiteX6" fmla="*/ 69274 w 114300"/>
                  <a:gd name="connsiteY6" fmla="*/ 107373 h 132442"/>
                  <a:gd name="connsiteX7" fmla="*/ 96610 w 114300"/>
                  <a:gd name="connsiteY7" fmla="*/ 97913 h 132442"/>
                  <a:gd name="connsiteX8" fmla="*/ 105973 w 114300"/>
                  <a:gd name="connsiteY8" fmla="*/ 99021 h 132442"/>
                  <a:gd name="connsiteX9" fmla="*/ 106802 w 114300"/>
                  <a:gd name="connsiteY9" fmla="*/ 100373 h 132442"/>
                  <a:gd name="connsiteX10" fmla="*/ 108897 w 114300"/>
                  <a:gd name="connsiteY10" fmla="*/ 103778 h 132442"/>
                  <a:gd name="connsiteX11" fmla="*/ 107477 w 114300"/>
                  <a:gd name="connsiteY11" fmla="*/ 113172 h 132442"/>
                  <a:gd name="connsiteX12" fmla="*/ 106612 w 114300"/>
                  <a:gd name="connsiteY12" fmla="*/ 113712 h 132442"/>
                  <a:gd name="connsiteX13" fmla="*/ 67845 w 114300"/>
                  <a:gd name="connsiteY13" fmla="*/ 125821 h 132442"/>
                  <a:gd name="connsiteX14" fmla="*/ 7193 w 114300"/>
                  <a:gd name="connsiteY14" fmla="*/ 70365 h 132442"/>
                  <a:gd name="connsiteX15" fmla="*/ 7170 w 114300"/>
                  <a:gd name="connsiteY15" fmla="*/ 66221 h 132442"/>
                  <a:gd name="connsiteX16" fmla="*/ 64035 w 114300"/>
                  <a:gd name="connsiteY16" fmla="*/ 7095 h 132442"/>
                  <a:gd name="connsiteX17" fmla="*/ 91371 w 114300"/>
                  <a:gd name="connsiteY17" fmla="*/ 54396 h 132442"/>
                  <a:gd name="connsiteX18" fmla="*/ 63558 w 114300"/>
                  <a:gd name="connsiteY18" fmla="*/ 24123 h 132442"/>
                  <a:gd name="connsiteX19" fmla="*/ 30030 w 114300"/>
                  <a:gd name="connsiteY19" fmla="*/ 54396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300" h="132442">
                    <a:moveTo>
                      <a:pt x="64035" y="7095"/>
                    </a:moveTo>
                    <a:cubicBezTo>
                      <a:pt x="95753" y="7095"/>
                      <a:pt x="113374" y="29610"/>
                      <a:pt x="113374" y="61302"/>
                    </a:cubicBezTo>
                    <a:cubicBezTo>
                      <a:pt x="113427" y="65482"/>
                      <a:pt x="110059" y="68912"/>
                      <a:pt x="105851" y="68965"/>
                    </a:cubicBezTo>
                    <a:cubicBezTo>
                      <a:pt x="105787" y="68966"/>
                      <a:pt x="105723" y="68966"/>
                      <a:pt x="105659" y="68965"/>
                    </a:cubicBezTo>
                    <a:lnTo>
                      <a:pt x="29459" y="68965"/>
                    </a:lnTo>
                    <a:cubicBezTo>
                      <a:pt x="29450" y="90177"/>
                      <a:pt x="46756" y="107381"/>
                      <a:pt x="68114" y="107390"/>
                    </a:cubicBezTo>
                    <a:cubicBezTo>
                      <a:pt x="68500" y="107390"/>
                      <a:pt x="68887" y="107385"/>
                      <a:pt x="69274" y="107373"/>
                    </a:cubicBezTo>
                    <a:cubicBezTo>
                      <a:pt x="79169" y="107197"/>
                      <a:pt x="88748" y="103882"/>
                      <a:pt x="96610" y="97913"/>
                    </a:cubicBezTo>
                    <a:cubicBezTo>
                      <a:pt x="99504" y="95651"/>
                      <a:pt x="103696" y="96147"/>
                      <a:pt x="105973" y="99021"/>
                    </a:cubicBezTo>
                    <a:cubicBezTo>
                      <a:pt x="106303" y="99437"/>
                      <a:pt x="106581" y="99891"/>
                      <a:pt x="106802" y="100373"/>
                    </a:cubicBezTo>
                    <a:lnTo>
                      <a:pt x="108897" y="103778"/>
                    </a:lnTo>
                    <a:cubicBezTo>
                      <a:pt x="111117" y="106762"/>
                      <a:pt x="110481" y="110968"/>
                      <a:pt x="107477" y="113172"/>
                    </a:cubicBezTo>
                    <a:cubicBezTo>
                      <a:pt x="107202" y="113373"/>
                      <a:pt x="106913" y="113554"/>
                      <a:pt x="106612" y="113712"/>
                    </a:cubicBezTo>
                    <a:cubicBezTo>
                      <a:pt x="95234" y="121578"/>
                      <a:pt x="81708" y="125803"/>
                      <a:pt x="67845" y="125821"/>
                    </a:cubicBezTo>
                    <a:cubicBezTo>
                      <a:pt x="35678" y="127141"/>
                      <a:pt x="8523" y="102313"/>
                      <a:pt x="7193" y="70365"/>
                    </a:cubicBezTo>
                    <a:cubicBezTo>
                      <a:pt x="7136" y="68985"/>
                      <a:pt x="7128" y="67602"/>
                      <a:pt x="7170" y="66221"/>
                    </a:cubicBezTo>
                    <a:cubicBezTo>
                      <a:pt x="6694" y="30462"/>
                      <a:pt x="31173" y="7095"/>
                      <a:pt x="64035" y="7095"/>
                    </a:cubicBezTo>
                    <a:close/>
                    <a:moveTo>
                      <a:pt x="91371" y="54396"/>
                    </a:moveTo>
                    <a:cubicBezTo>
                      <a:pt x="90705" y="34435"/>
                      <a:pt x="78703" y="24123"/>
                      <a:pt x="63558" y="24123"/>
                    </a:cubicBezTo>
                    <a:cubicBezTo>
                      <a:pt x="46187" y="24097"/>
                      <a:pt x="31654" y="37218"/>
                      <a:pt x="30030" y="54396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0196E55-E69B-3B4C-8A7F-9AB4AD0F63DB}"/>
                  </a:ext>
                </a:extLst>
              </p:cNvPr>
              <p:cNvSpPr/>
              <p:nvPr/>
            </p:nvSpPr>
            <p:spPr>
              <a:xfrm>
                <a:off x="5861009" y="3708737"/>
                <a:ext cx="104775" cy="132443"/>
              </a:xfrm>
              <a:custGeom>
                <a:avLst/>
                <a:gdLst>
                  <a:gd name="connsiteX0" fmla="*/ 74876 w 104775"/>
                  <a:gd name="connsiteY0" fmla="*/ 53262 h 132442"/>
                  <a:gd name="connsiteX1" fmla="*/ 80686 w 104775"/>
                  <a:gd name="connsiteY1" fmla="*/ 53262 h 132442"/>
                  <a:gd name="connsiteX2" fmla="*/ 80686 w 104775"/>
                  <a:gd name="connsiteY2" fmla="*/ 50329 h 132442"/>
                  <a:gd name="connsiteX3" fmla="*/ 61636 w 104775"/>
                  <a:gd name="connsiteY3" fmla="*/ 25387 h 132442"/>
                  <a:gd name="connsiteX4" fmla="*/ 55826 w 104775"/>
                  <a:gd name="connsiteY4" fmla="*/ 25354 h 132442"/>
                  <a:gd name="connsiteX5" fmla="*/ 30013 w 104775"/>
                  <a:gd name="connsiteY5" fmla="*/ 32544 h 132442"/>
                  <a:gd name="connsiteX6" fmla="*/ 20251 w 104775"/>
                  <a:gd name="connsiteY6" fmla="*/ 30544 h 132442"/>
                  <a:gd name="connsiteX7" fmla="*/ 19822 w 104775"/>
                  <a:gd name="connsiteY7" fmla="*/ 29801 h 132442"/>
                  <a:gd name="connsiteX8" fmla="*/ 18012 w 104775"/>
                  <a:gd name="connsiteY8" fmla="*/ 26679 h 132442"/>
                  <a:gd name="connsiteX9" fmla="*/ 19312 w 104775"/>
                  <a:gd name="connsiteY9" fmla="*/ 17268 h 132442"/>
                  <a:gd name="connsiteX10" fmla="*/ 20488 w 104775"/>
                  <a:gd name="connsiteY10" fmla="*/ 16556 h 132442"/>
                  <a:gd name="connsiteX11" fmla="*/ 57636 w 104775"/>
                  <a:gd name="connsiteY11" fmla="*/ 7096 h 132442"/>
                  <a:gd name="connsiteX12" fmla="*/ 102689 w 104775"/>
                  <a:gd name="connsiteY12" fmla="*/ 51654 h 132442"/>
                  <a:gd name="connsiteX13" fmla="*/ 102689 w 104775"/>
                  <a:gd name="connsiteY13" fmla="*/ 116172 h 132442"/>
                  <a:gd name="connsiteX14" fmla="*/ 96883 w 104775"/>
                  <a:gd name="connsiteY14" fmla="*/ 123551 h 132442"/>
                  <a:gd name="connsiteX15" fmla="*/ 95260 w 104775"/>
                  <a:gd name="connsiteY15" fmla="*/ 123551 h 132442"/>
                  <a:gd name="connsiteX16" fmla="*/ 89545 w 104775"/>
                  <a:gd name="connsiteY16" fmla="*/ 123551 h 132442"/>
                  <a:gd name="connsiteX17" fmla="*/ 82115 w 104775"/>
                  <a:gd name="connsiteY17" fmla="*/ 117784 h 132442"/>
                  <a:gd name="connsiteX18" fmla="*/ 82115 w 104775"/>
                  <a:gd name="connsiteY18" fmla="*/ 116172 h 132442"/>
                  <a:gd name="connsiteX19" fmla="*/ 82115 w 104775"/>
                  <a:gd name="connsiteY19" fmla="*/ 109456 h 132442"/>
                  <a:gd name="connsiteX20" fmla="*/ 82782 w 104775"/>
                  <a:gd name="connsiteY20" fmla="*/ 102455 h 132442"/>
                  <a:gd name="connsiteX21" fmla="*/ 82591 w 104775"/>
                  <a:gd name="connsiteY21" fmla="*/ 102455 h 132442"/>
                  <a:gd name="connsiteX22" fmla="*/ 45253 w 104775"/>
                  <a:gd name="connsiteY22" fmla="*/ 126295 h 132442"/>
                  <a:gd name="connsiteX23" fmla="*/ 7153 w 104775"/>
                  <a:gd name="connsiteY23" fmla="*/ 92522 h 132442"/>
                  <a:gd name="connsiteX24" fmla="*/ 74876 w 104775"/>
                  <a:gd name="connsiteY24" fmla="*/ 53262 h 132442"/>
                  <a:gd name="connsiteX25" fmla="*/ 49921 w 104775"/>
                  <a:gd name="connsiteY25" fmla="*/ 108793 h 132442"/>
                  <a:gd name="connsiteX26" fmla="*/ 80972 w 104775"/>
                  <a:gd name="connsiteY26" fmla="*/ 72561 h 132442"/>
                  <a:gd name="connsiteX27" fmla="*/ 80972 w 104775"/>
                  <a:gd name="connsiteY27" fmla="*/ 67642 h 132442"/>
                  <a:gd name="connsiteX28" fmla="*/ 75067 w 104775"/>
                  <a:gd name="connsiteY28" fmla="*/ 67642 h 132442"/>
                  <a:gd name="connsiteX29" fmla="*/ 28680 w 104775"/>
                  <a:gd name="connsiteY29" fmla="*/ 90535 h 132442"/>
                  <a:gd name="connsiteX30" fmla="*/ 48262 w 104775"/>
                  <a:gd name="connsiteY30" fmla="*/ 108912 h 132442"/>
                  <a:gd name="connsiteX31" fmla="*/ 49921 w 104775"/>
                  <a:gd name="connsiteY31" fmla="*/ 108793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775" h="132442">
                    <a:moveTo>
                      <a:pt x="74876" y="53262"/>
                    </a:moveTo>
                    <a:lnTo>
                      <a:pt x="80686" y="53262"/>
                    </a:lnTo>
                    <a:lnTo>
                      <a:pt x="80686" y="50329"/>
                    </a:lnTo>
                    <a:cubicBezTo>
                      <a:pt x="82361" y="38217"/>
                      <a:pt x="73832" y="27050"/>
                      <a:pt x="61636" y="25387"/>
                    </a:cubicBezTo>
                    <a:cubicBezTo>
                      <a:pt x="59709" y="25125"/>
                      <a:pt x="57756" y="25114"/>
                      <a:pt x="55826" y="25354"/>
                    </a:cubicBezTo>
                    <a:cubicBezTo>
                      <a:pt x="46745" y="25521"/>
                      <a:pt x="37858" y="27996"/>
                      <a:pt x="30013" y="32544"/>
                    </a:cubicBezTo>
                    <a:cubicBezTo>
                      <a:pt x="26761" y="34669"/>
                      <a:pt x="22391" y="33774"/>
                      <a:pt x="20251" y="30544"/>
                    </a:cubicBezTo>
                    <a:cubicBezTo>
                      <a:pt x="20093" y="30305"/>
                      <a:pt x="19949" y="30057"/>
                      <a:pt x="19822" y="29801"/>
                    </a:cubicBezTo>
                    <a:lnTo>
                      <a:pt x="18012" y="26679"/>
                    </a:lnTo>
                    <a:cubicBezTo>
                      <a:pt x="15754" y="23724"/>
                      <a:pt x="16336" y="19510"/>
                      <a:pt x="19312" y="17268"/>
                    </a:cubicBezTo>
                    <a:cubicBezTo>
                      <a:pt x="19679" y="16992"/>
                      <a:pt x="20073" y="16753"/>
                      <a:pt x="20488" y="16556"/>
                    </a:cubicBezTo>
                    <a:cubicBezTo>
                      <a:pt x="31847" y="10286"/>
                      <a:pt x="44641" y="7027"/>
                      <a:pt x="57636" y="7096"/>
                    </a:cubicBezTo>
                    <a:cubicBezTo>
                      <a:pt x="86211" y="7096"/>
                      <a:pt x="102689" y="22800"/>
                      <a:pt x="102689" y="51654"/>
                    </a:cubicBezTo>
                    <a:lnTo>
                      <a:pt x="102689" y="116172"/>
                    </a:lnTo>
                    <a:cubicBezTo>
                      <a:pt x="103137" y="119803"/>
                      <a:pt x="100538" y="123106"/>
                      <a:pt x="96883" y="123551"/>
                    </a:cubicBezTo>
                    <a:cubicBezTo>
                      <a:pt x="96344" y="123617"/>
                      <a:pt x="95799" y="123617"/>
                      <a:pt x="95260" y="123551"/>
                    </a:cubicBezTo>
                    <a:lnTo>
                      <a:pt x="89545" y="123551"/>
                    </a:lnTo>
                    <a:cubicBezTo>
                      <a:pt x="85890" y="123996"/>
                      <a:pt x="82563" y="121415"/>
                      <a:pt x="82115" y="117784"/>
                    </a:cubicBezTo>
                    <a:cubicBezTo>
                      <a:pt x="82049" y="117249"/>
                      <a:pt x="82049" y="116708"/>
                      <a:pt x="82115" y="116172"/>
                    </a:cubicBezTo>
                    <a:lnTo>
                      <a:pt x="82115" y="109456"/>
                    </a:lnTo>
                    <a:cubicBezTo>
                      <a:pt x="82076" y="107105"/>
                      <a:pt x="82300" y="104757"/>
                      <a:pt x="82782" y="102455"/>
                    </a:cubicBezTo>
                    <a:lnTo>
                      <a:pt x="82591" y="102455"/>
                    </a:lnTo>
                    <a:cubicBezTo>
                      <a:pt x="75630" y="116726"/>
                      <a:pt x="61215" y="125930"/>
                      <a:pt x="45253" y="126295"/>
                    </a:cubicBezTo>
                    <a:cubicBezTo>
                      <a:pt x="25060" y="126295"/>
                      <a:pt x="7153" y="113902"/>
                      <a:pt x="7153" y="92522"/>
                    </a:cubicBezTo>
                    <a:cubicBezTo>
                      <a:pt x="6391" y="57046"/>
                      <a:pt x="51064" y="53262"/>
                      <a:pt x="74876" y="53262"/>
                    </a:cubicBezTo>
                    <a:close/>
                    <a:moveTo>
                      <a:pt x="49921" y="108793"/>
                    </a:moveTo>
                    <a:cubicBezTo>
                      <a:pt x="68971" y="108793"/>
                      <a:pt x="80972" y="89873"/>
                      <a:pt x="80972" y="72561"/>
                    </a:cubicBezTo>
                    <a:lnTo>
                      <a:pt x="80972" y="67642"/>
                    </a:lnTo>
                    <a:lnTo>
                      <a:pt x="75067" y="67642"/>
                    </a:lnTo>
                    <a:cubicBezTo>
                      <a:pt x="58969" y="67642"/>
                      <a:pt x="28680" y="68966"/>
                      <a:pt x="28680" y="90535"/>
                    </a:cubicBezTo>
                    <a:cubicBezTo>
                      <a:pt x="28978" y="100980"/>
                      <a:pt x="37745" y="109208"/>
                      <a:pt x="48262" y="108912"/>
                    </a:cubicBezTo>
                    <a:cubicBezTo>
                      <a:pt x="48816" y="108897"/>
                      <a:pt x="49370" y="108857"/>
                      <a:pt x="49921" y="108793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57F29A16-B76B-704A-8024-0F6BE208C0FD}"/>
                  </a:ext>
                </a:extLst>
              </p:cNvPr>
              <p:cNvSpPr/>
              <p:nvPr/>
            </p:nvSpPr>
            <p:spPr>
              <a:xfrm>
                <a:off x="5994967" y="3666183"/>
                <a:ext cx="47625" cy="170284"/>
              </a:xfrm>
              <a:custGeom>
                <a:avLst/>
                <a:gdLst>
                  <a:gd name="connsiteX0" fmla="*/ 7212 w 47625"/>
                  <a:gd name="connsiteY0" fmla="*/ 14553 h 170283"/>
                  <a:gd name="connsiteX1" fmla="*/ 12780 w 47625"/>
                  <a:gd name="connsiteY1" fmla="*/ 7162 h 170283"/>
                  <a:gd name="connsiteX2" fmla="*/ 14736 w 47625"/>
                  <a:gd name="connsiteY2" fmla="*/ 7174 h 170283"/>
                  <a:gd name="connsiteX3" fmla="*/ 21690 w 47625"/>
                  <a:gd name="connsiteY3" fmla="*/ 7174 h 170283"/>
                  <a:gd name="connsiteX4" fmla="*/ 29204 w 47625"/>
                  <a:gd name="connsiteY4" fmla="*/ 12832 h 170283"/>
                  <a:gd name="connsiteX5" fmla="*/ 29215 w 47625"/>
                  <a:gd name="connsiteY5" fmla="*/ 14553 h 170283"/>
                  <a:gd name="connsiteX6" fmla="*/ 29215 w 47625"/>
                  <a:gd name="connsiteY6" fmla="*/ 132238 h 170283"/>
                  <a:gd name="connsiteX7" fmla="*/ 39597 w 47625"/>
                  <a:gd name="connsiteY7" fmla="*/ 147280 h 170283"/>
                  <a:gd name="connsiteX8" fmla="*/ 45519 w 47625"/>
                  <a:gd name="connsiteY8" fmla="*/ 153502 h 170283"/>
                  <a:gd name="connsiteX9" fmla="*/ 45502 w 47625"/>
                  <a:gd name="connsiteY9" fmla="*/ 153807 h 170283"/>
                  <a:gd name="connsiteX10" fmla="*/ 45502 w 47625"/>
                  <a:gd name="connsiteY10" fmla="*/ 159200 h 170283"/>
                  <a:gd name="connsiteX11" fmla="*/ 39850 w 47625"/>
                  <a:gd name="connsiteY11" fmla="*/ 166862 h 170283"/>
                  <a:gd name="connsiteX12" fmla="*/ 37787 w 47625"/>
                  <a:gd name="connsiteY12" fmla="*/ 166862 h 170283"/>
                  <a:gd name="connsiteX13" fmla="*/ 7212 w 47625"/>
                  <a:gd name="connsiteY13" fmla="*/ 134887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" h="170283">
                    <a:moveTo>
                      <a:pt x="7212" y="14553"/>
                    </a:moveTo>
                    <a:cubicBezTo>
                      <a:pt x="6694" y="10985"/>
                      <a:pt x="9187" y="7676"/>
                      <a:pt x="12780" y="7162"/>
                    </a:cubicBezTo>
                    <a:cubicBezTo>
                      <a:pt x="13429" y="7069"/>
                      <a:pt x="14088" y="7073"/>
                      <a:pt x="14736" y="7174"/>
                    </a:cubicBezTo>
                    <a:lnTo>
                      <a:pt x="21690" y="7174"/>
                    </a:lnTo>
                    <a:cubicBezTo>
                      <a:pt x="25338" y="6676"/>
                      <a:pt x="28702" y="9209"/>
                      <a:pt x="29204" y="12832"/>
                    </a:cubicBezTo>
                    <a:cubicBezTo>
                      <a:pt x="29283" y="13403"/>
                      <a:pt x="29286" y="13982"/>
                      <a:pt x="29215" y="14553"/>
                    </a:cubicBezTo>
                    <a:lnTo>
                      <a:pt x="29215" y="132238"/>
                    </a:lnTo>
                    <a:cubicBezTo>
                      <a:pt x="29215" y="145009"/>
                      <a:pt x="34834" y="146807"/>
                      <a:pt x="39597" y="147280"/>
                    </a:cubicBezTo>
                    <a:cubicBezTo>
                      <a:pt x="42962" y="147374"/>
                      <a:pt x="45614" y="150160"/>
                      <a:pt x="45519" y="153502"/>
                    </a:cubicBezTo>
                    <a:cubicBezTo>
                      <a:pt x="45516" y="153604"/>
                      <a:pt x="45510" y="153706"/>
                      <a:pt x="45502" y="153807"/>
                    </a:cubicBezTo>
                    <a:lnTo>
                      <a:pt x="45502" y="159200"/>
                    </a:lnTo>
                    <a:cubicBezTo>
                      <a:pt x="46072" y="162866"/>
                      <a:pt x="43542" y="166297"/>
                      <a:pt x="39850" y="166862"/>
                    </a:cubicBezTo>
                    <a:cubicBezTo>
                      <a:pt x="39167" y="166967"/>
                      <a:pt x="38471" y="166967"/>
                      <a:pt x="37787" y="166862"/>
                    </a:cubicBezTo>
                    <a:cubicBezTo>
                      <a:pt x="25595" y="166862"/>
                      <a:pt x="7212" y="163457"/>
                      <a:pt x="7212" y="13488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B00802E-9A82-2E4F-B519-19C1DA648701}"/>
                  </a:ext>
                </a:extLst>
              </p:cNvPr>
              <p:cNvSpPr/>
              <p:nvPr/>
            </p:nvSpPr>
            <p:spPr>
              <a:xfrm>
                <a:off x="6048979" y="3679917"/>
                <a:ext cx="76200" cy="151363"/>
              </a:xfrm>
              <a:custGeom>
                <a:avLst/>
                <a:gdLst>
                  <a:gd name="connsiteX0" fmla="*/ 22351 w 76200"/>
                  <a:gd name="connsiteY0" fmla="*/ 57297 h 151363"/>
                  <a:gd name="connsiteX1" fmla="*/ 14446 w 76200"/>
                  <a:gd name="connsiteY1" fmla="*/ 57297 h 151363"/>
                  <a:gd name="connsiteX2" fmla="*/ 7186 w 76200"/>
                  <a:gd name="connsiteY2" fmla="*/ 51533 h 151363"/>
                  <a:gd name="connsiteX3" fmla="*/ 7207 w 76200"/>
                  <a:gd name="connsiteY3" fmla="*/ 49918 h 151363"/>
                  <a:gd name="connsiteX4" fmla="*/ 7207 w 76200"/>
                  <a:gd name="connsiteY4" fmla="*/ 46985 h 151363"/>
                  <a:gd name="connsiteX5" fmla="*/ 12904 w 76200"/>
                  <a:gd name="connsiteY5" fmla="*/ 39523 h 151363"/>
                  <a:gd name="connsiteX6" fmla="*/ 14636 w 76200"/>
                  <a:gd name="connsiteY6" fmla="*/ 39512 h 151363"/>
                  <a:gd name="connsiteX7" fmla="*/ 22828 w 76200"/>
                  <a:gd name="connsiteY7" fmla="*/ 39512 h 151363"/>
                  <a:gd name="connsiteX8" fmla="*/ 22828 w 76200"/>
                  <a:gd name="connsiteY8" fmla="*/ 14537 h 151363"/>
                  <a:gd name="connsiteX9" fmla="*/ 28634 w 76200"/>
                  <a:gd name="connsiteY9" fmla="*/ 7158 h 151363"/>
                  <a:gd name="connsiteX10" fmla="*/ 30257 w 76200"/>
                  <a:gd name="connsiteY10" fmla="*/ 7158 h 151363"/>
                  <a:gd name="connsiteX11" fmla="*/ 36829 w 76200"/>
                  <a:gd name="connsiteY11" fmla="*/ 7158 h 151363"/>
                  <a:gd name="connsiteX12" fmla="*/ 44343 w 76200"/>
                  <a:gd name="connsiteY12" fmla="*/ 12816 h 151363"/>
                  <a:gd name="connsiteX13" fmla="*/ 44354 w 76200"/>
                  <a:gd name="connsiteY13" fmla="*/ 14537 h 151363"/>
                  <a:gd name="connsiteX14" fmla="*/ 44354 w 76200"/>
                  <a:gd name="connsiteY14" fmla="*/ 39512 h 151363"/>
                  <a:gd name="connsiteX15" fmla="*/ 64261 w 76200"/>
                  <a:gd name="connsiteY15" fmla="*/ 39512 h 151363"/>
                  <a:gd name="connsiteX16" fmla="*/ 71702 w 76200"/>
                  <a:gd name="connsiteY16" fmla="*/ 45264 h 151363"/>
                  <a:gd name="connsiteX17" fmla="*/ 71691 w 76200"/>
                  <a:gd name="connsiteY17" fmla="*/ 46985 h 151363"/>
                  <a:gd name="connsiteX18" fmla="*/ 71691 w 76200"/>
                  <a:gd name="connsiteY18" fmla="*/ 49918 h 151363"/>
                  <a:gd name="connsiteX19" fmla="*/ 66078 w 76200"/>
                  <a:gd name="connsiteY19" fmla="*/ 57276 h 151363"/>
                  <a:gd name="connsiteX20" fmla="*/ 64452 w 76200"/>
                  <a:gd name="connsiteY20" fmla="*/ 57297 h 151363"/>
                  <a:gd name="connsiteX21" fmla="*/ 44354 w 76200"/>
                  <a:gd name="connsiteY21" fmla="*/ 57297 h 151363"/>
                  <a:gd name="connsiteX22" fmla="*/ 44354 w 76200"/>
                  <a:gd name="connsiteY22" fmla="*/ 107909 h 151363"/>
                  <a:gd name="connsiteX23" fmla="*/ 66071 w 76200"/>
                  <a:gd name="connsiteY23" fmla="*/ 133546 h 151363"/>
                  <a:gd name="connsiteX24" fmla="*/ 73977 w 76200"/>
                  <a:gd name="connsiteY24" fmla="*/ 141020 h 151363"/>
                  <a:gd name="connsiteX25" fmla="*/ 73977 w 76200"/>
                  <a:gd name="connsiteY25" fmla="*/ 145750 h 151363"/>
                  <a:gd name="connsiteX26" fmla="*/ 64452 w 76200"/>
                  <a:gd name="connsiteY26" fmla="*/ 153129 h 151363"/>
                  <a:gd name="connsiteX27" fmla="*/ 21908 w 76200"/>
                  <a:gd name="connsiteY27" fmla="*/ 117112 h 151363"/>
                  <a:gd name="connsiteX28" fmla="*/ 21875 w 76200"/>
                  <a:gd name="connsiteY28" fmla="*/ 111315 h 15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200" h="151363">
                    <a:moveTo>
                      <a:pt x="22351" y="57297"/>
                    </a:moveTo>
                    <a:lnTo>
                      <a:pt x="14446" y="57297"/>
                    </a:lnTo>
                    <a:cubicBezTo>
                      <a:pt x="10838" y="57696"/>
                      <a:pt x="7588" y="55116"/>
                      <a:pt x="7186" y="51533"/>
                    </a:cubicBezTo>
                    <a:cubicBezTo>
                      <a:pt x="7125" y="50996"/>
                      <a:pt x="7132" y="50453"/>
                      <a:pt x="7207" y="49918"/>
                    </a:cubicBezTo>
                    <a:lnTo>
                      <a:pt x="7207" y="46985"/>
                    </a:lnTo>
                    <a:cubicBezTo>
                      <a:pt x="6705" y="43362"/>
                      <a:pt x="9256" y="40021"/>
                      <a:pt x="12904" y="39523"/>
                    </a:cubicBezTo>
                    <a:cubicBezTo>
                      <a:pt x="13478" y="39444"/>
                      <a:pt x="14061" y="39440"/>
                      <a:pt x="14636" y="39512"/>
                    </a:cubicBezTo>
                    <a:lnTo>
                      <a:pt x="22828" y="39512"/>
                    </a:lnTo>
                    <a:lnTo>
                      <a:pt x="22828" y="14537"/>
                    </a:lnTo>
                    <a:cubicBezTo>
                      <a:pt x="22379" y="10907"/>
                      <a:pt x="24979" y="7603"/>
                      <a:pt x="28634" y="7158"/>
                    </a:cubicBezTo>
                    <a:cubicBezTo>
                      <a:pt x="29173" y="7092"/>
                      <a:pt x="29718" y="7092"/>
                      <a:pt x="30257" y="7158"/>
                    </a:cubicBezTo>
                    <a:lnTo>
                      <a:pt x="36829" y="7158"/>
                    </a:lnTo>
                    <a:cubicBezTo>
                      <a:pt x="40477" y="6659"/>
                      <a:pt x="43841" y="9193"/>
                      <a:pt x="44343" y="12816"/>
                    </a:cubicBezTo>
                    <a:cubicBezTo>
                      <a:pt x="44422" y="13387"/>
                      <a:pt x="44426" y="13965"/>
                      <a:pt x="44354" y="14537"/>
                    </a:cubicBezTo>
                    <a:lnTo>
                      <a:pt x="44354" y="39512"/>
                    </a:lnTo>
                    <a:lnTo>
                      <a:pt x="64261" y="39512"/>
                    </a:lnTo>
                    <a:cubicBezTo>
                      <a:pt x="67916" y="39059"/>
                      <a:pt x="71247" y="41635"/>
                      <a:pt x="71702" y="45264"/>
                    </a:cubicBezTo>
                    <a:cubicBezTo>
                      <a:pt x="71774" y="45836"/>
                      <a:pt x="71770" y="46414"/>
                      <a:pt x="71691" y="46985"/>
                    </a:cubicBezTo>
                    <a:lnTo>
                      <a:pt x="71691" y="49918"/>
                    </a:lnTo>
                    <a:cubicBezTo>
                      <a:pt x="72187" y="53489"/>
                      <a:pt x="69674" y="56783"/>
                      <a:pt x="66078" y="57276"/>
                    </a:cubicBezTo>
                    <a:cubicBezTo>
                      <a:pt x="65539" y="57350"/>
                      <a:pt x="64993" y="57357"/>
                      <a:pt x="64452" y="57297"/>
                    </a:cubicBezTo>
                    <a:lnTo>
                      <a:pt x="44354" y="57297"/>
                    </a:lnTo>
                    <a:lnTo>
                      <a:pt x="44354" y="107909"/>
                    </a:lnTo>
                    <a:cubicBezTo>
                      <a:pt x="44354" y="129478"/>
                      <a:pt x="57689" y="132884"/>
                      <a:pt x="66071" y="133546"/>
                    </a:cubicBezTo>
                    <a:cubicBezTo>
                      <a:pt x="71977" y="133546"/>
                      <a:pt x="73977" y="135816"/>
                      <a:pt x="73977" y="141020"/>
                    </a:cubicBezTo>
                    <a:lnTo>
                      <a:pt x="73977" y="145750"/>
                    </a:lnTo>
                    <a:cubicBezTo>
                      <a:pt x="73977" y="150858"/>
                      <a:pt x="71024" y="153129"/>
                      <a:pt x="64452" y="153129"/>
                    </a:cubicBezTo>
                    <a:cubicBezTo>
                      <a:pt x="42690" y="154851"/>
                      <a:pt x="23642" y="138726"/>
                      <a:pt x="21908" y="117112"/>
                    </a:cubicBezTo>
                    <a:cubicBezTo>
                      <a:pt x="21753" y="115183"/>
                      <a:pt x="21742" y="113245"/>
                      <a:pt x="21875" y="111315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E19579C6-7D47-2C41-93ED-C91D288AECF2}"/>
                  </a:ext>
                </a:extLst>
              </p:cNvPr>
              <p:cNvSpPr/>
              <p:nvPr/>
            </p:nvSpPr>
            <p:spPr>
              <a:xfrm>
                <a:off x="6142798" y="3666197"/>
                <a:ext cx="114300" cy="170284"/>
              </a:xfrm>
              <a:custGeom>
                <a:avLst/>
                <a:gdLst>
                  <a:gd name="connsiteX0" fmla="*/ 7495 w 114300"/>
                  <a:gd name="connsiteY0" fmla="*/ 14539 h 170283"/>
                  <a:gd name="connsiteX1" fmla="*/ 13080 w 114300"/>
                  <a:gd name="connsiteY1" fmla="*/ 7160 h 170283"/>
                  <a:gd name="connsiteX2" fmla="*/ 14924 w 114300"/>
                  <a:gd name="connsiteY2" fmla="*/ 7160 h 170283"/>
                  <a:gd name="connsiteX3" fmla="*/ 21973 w 114300"/>
                  <a:gd name="connsiteY3" fmla="*/ 7160 h 170283"/>
                  <a:gd name="connsiteX4" fmla="*/ 29236 w 114300"/>
                  <a:gd name="connsiteY4" fmla="*/ 12703 h 170283"/>
                  <a:gd name="connsiteX5" fmla="*/ 29212 w 114300"/>
                  <a:gd name="connsiteY5" fmla="*/ 14539 h 170283"/>
                  <a:gd name="connsiteX6" fmla="*/ 29212 w 114300"/>
                  <a:gd name="connsiteY6" fmla="*/ 66097 h 170283"/>
                  <a:gd name="connsiteX7" fmla="*/ 28545 w 114300"/>
                  <a:gd name="connsiteY7" fmla="*/ 75557 h 170283"/>
                  <a:gd name="connsiteX8" fmla="*/ 28545 w 114300"/>
                  <a:gd name="connsiteY8" fmla="*/ 75557 h 170283"/>
                  <a:gd name="connsiteX9" fmla="*/ 71407 w 114300"/>
                  <a:gd name="connsiteY9" fmla="*/ 49447 h 170283"/>
                  <a:gd name="connsiteX10" fmla="*/ 110746 w 114300"/>
                  <a:gd name="connsiteY10" fmla="*/ 93058 h 170283"/>
                  <a:gd name="connsiteX11" fmla="*/ 110746 w 114300"/>
                  <a:gd name="connsiteY11" fmla="*/ 158523 h 170283"/>
                  <a:gd name="connsiteX12" fmla="*/ 104939 w 114300"/>
                  <a:gd name="connsiteY12" fmla="*/ 165902 h 170283"/>
                  <a:gd name="connsiteX13" fmla="*/ 103316 w 114300"/>
                  <a:gd name="connsiteY13" fmla="*/ 165902 h 170283"/>
                  <a:gd name="connsiteX14" fmla="*/ 96268 w 114300"/>
                  <a:gd name="connsiteY14" fmla="*/ 165902 h 170283"/>
                  <a:gd name="connsiteX15" fmla="*/ 88838 w 114300"/>
                  <a:gd name="connsiteY15" fmla="*/ 160355 h 170283"/>
                  <a:gd name="connsiteX16" fmla="*/ 88838 w 114300"/>
                  <a:gd name="connsiteY16" fmla="*/ 158523 h 170283"/>
                  <a:gd name="connsiteX17" fmla="*/ 88838 w 114300"/>
                  <a:gd name="connsiteY17" fmla="*/ 97978 h 170283"/>
                  <a:gd name="connsiteX18" fmla="*/ 67026 w 114300"/>
                  <a:gd name="connsiteY18" fmla="*/ 69597 h 170283"/>
                  <a:gd name="connsiteX19" fmla="*/ 28926 w 114300"/>
                  <a:gd name="connsiteY19" fmla="*/ 112168 h 170283"/>
                  <a:gd name="connsiteX20" fmla="*/ 28926 w 114300"/>
                  <a:gd name="connsiteY20" fmla="*/ 158712 h 170283"/>
                  <a:gd name="connsiteX21" fmla="*/ 23535 w 114300"/>
                  <a:gd name="connsiteY21" fmla="*/ 166067 h 170283"/>
                  <a:gd name="connsiteX22" fmla="*/ 21687 w 114300"/>
                  <a:gd name="connsiteY22" fmla="*/ 166091 h 170283"/>
                  <a:gd name="connsiteX23" fmla="*/ 14638 w 114300"/>
                  <a:gd name="connsiteY23" fmla="*/ 166091 h 170283"/>
                  <a:gd name="connsiteX24" fmla="*/ 7209 w 114300"/>
                  <a:gd name="connsiteY24" fmla="*/ 160544 h 170283"/>
                  <a:gd name="connsiteX25" fmla="*/ 7209 w 114300"/>
                  <a:gd name="connsiteY25" fmla="*/ 158712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4300" h="170283">
                    <a:moveTo>
                      <a:pt x="7495" y="14539"/>
                    </a:moveTo>
                    <a:cubicBezTo>
                      <a:pt x="6985" y="10969"/>
                      <a:pt x="9486" y="7666"/>
                      <a:pt x="13080" y="7160"/>
                    </a:cubicBezTo>
                    <a:cubicBezTo>
                      <a:pt x="13691" y="7074"/>
                      <a:pt x="14312" y="7074"/>
                      <a:pt x="14924" y="7160"/>
                    </a:cubicBezTo>
                    <a:lnTo>
                      <a:pt x="21973" y="7160"/>
                    </a:lnTo>
                    <a:cubicBezTo>
                      <a:pt x="25519" y="6699"/>
                      <a:pt x="28771" y="9180"/>
                      <a:pt x="29236" y="12703"/>
                    </a:cubicBezTo>
                    <a:cubicBezTo>
                      <a:pt x="29316" y="13313"/>
                      <a:pt x="29308" y="13931"/>
                      <a:pt x="29212" y="14539"/>
                    </a:cubicBezTo>
                    <a:lnTo>
                      <a:pt x="29212" y="66097"/>
                    </a:lnTo>
                    <a:cubicBezTo>
                      <a:pt x="29221" y="69262"/>
                      <a:pt x="28998" y="72424"/>
                      <a:pt x="28545" y="75557"/>
                    </a:cubicBezTo>
                    <a:lnTo>
                      <a:pt x="28545" y="75557"/>
                    </a:lnTo>
                    <a:cubicBezTo>
                      <a:pt x="36665" y="59461"/>
                      <a:pt x="53281" y="49340"/>
                      <a:pt x="71407" y="49447"/>
                    </a:cubicBezTo>
                    <a:cubicBezTo>
                      <a:pt x="98363" y="49447"/>
                      <a:pt x="110746" y="64016"/>
                      <a:pt x="110746" y="93058"/>
                    </a:cubicBezTo>
                    <a:lnTo>
                      <a:pt x="110746" y="158523"/>
                    </a:lnTo>
                    <a:cubicBezTo>
                      <a:pt x="111194" y="162153"/>
                      <a:pt x="108594" y="165457"/>
                      <a:pt x="104939" y="165902"/>
                    </a:cubicBezTo>
                    <a:cubicBezTo>
                      <a:pt x="104400" y="165968"/>
                      <a:pt x="103855" y="165968"/>
                      <a:pt x="103316" y="165902"/>
                    </a:cubicBezTo>
                    <a:lnTo>
                      <a:pt x="96268" y="165902"/>
                    </a:lnTo>
                    <a:cubicBezTo>
                      <a:pt x="92674" y="166408"/>
                      <a:pt x="89348" y="163924"/>
                      <a:pt x="88838" y="160355"/>
                    </a:cubicBezTo>
                    <a:cubicBezTo>
                      <a:pt x="88751" y="159747"/>
                      <a:pt x="88751" y="159131"/>
                      <a:pt x="88838" y="158523"/>
                    </a:cubicBezTo>
                    <a:lnTo>
                      <a:pt x="88838" y="97978"/>
                    </a:lnTo>
                    <a:cubicBezTo>
                      <a:pt x="88838" y="82085"/>
                      <a:pt x="85409" y="69597"/>
                      <a:pt x="67026" y="69597"/>
                    </a:cubicBezTo>
                    <a:cubicBezTo>
                      <a:pt x="45118" y="69597"/>
                      <a:pt x="28926" y="87666"/>
                      <a:pt x="28926" y="112168"/>
                    </a:cubicBezTo>
                    <a:lnTo>
                      <a:pt x="28926" y="158712"/>
                    </a:lnTo>
                    <a:cubicBezTo>
                      <a:pt x="29482" y="162222"/>
                      <a:pt x="27069" y="165515"/>
                      <a:pt x="23535" y="166067"/>
                    </a:cubicBezTo>
                    <a:cubicBezTo>
                      <a:pt x="22923" y="166163"/>
                      <a:pt x="22301" y="166171"/>
                      <a:pt x="21687" y="166091"/>
                    </a:cubicBezTo>
                    <a:lnTo>
                      <a:pt x="14638" y="166091"/>
                    </a:lnTo>
                    <a:cubicBezTo>
                      <a:pt x="11044" y="166597"/>
                      <a:pt x="7718" y="164114"/>
                      <a:pt x="7209" y="160544"/>
                    </a:cubicBezTo>
                    <a:cubicBezTo>
                      <a:pt x="7122" y="159937"/>
                      <a:pt x="7122" y="159320"/>
                      <a:pt x="7209" y="158712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7B5355-8D42-3340-BA6C-F3D1D45CF41F}"/>
                  </a:ext>
                </a:extLst>
              </p:cNvPr>
              <p:cNvSpPr/>
              <p:nvPr/>
            </p:nvSpPr>
            <p:spPr>
              <a:xfrm>
                <a:off x="6344126" y="3708525"/>
                <a:ext cx="133350" cy="132443"/>
              </a:xfrm>
              <a:custGeom>
                <a:avLst/>
                <a:gdLst>
                  <a:gd name="connsiteX0" fmla="*/ 68676 w 133350"/>
                  <a:gd name="connsiteY0" fmla="*/ 7120 h 132442"/>
                  <a:gd name="connsiteX1" fmla="*/ 127139 w 133350"/>
                  <a:gd name="connsiteY1" fmla="*/ 68213 h 132442"/>
                  <a:gd name="connsiteX2" fmla="*/ 65627 w 133350"/>
                  <a:gd name="connsiteY2" fmla="*/ 126280 h 132442"/>
                  <a:gd name="connsiteX3" fmla="*/ 7144 w 133350"/>
                  <a:gd name="connsiteY3" fmla="*/ 66530 h 132442"/>
                  <a:gd name="connsiteX4" fmla="*/ 66936 w 133350"/>
                  <a:gd name="connsiteY4" fmla="*/ 7095 h 132442"/>
                  <a:gd name="connsiteX5" fmla="*/ 68676 w 133350"/>
                  <a:gd name="connsiteY5" fmla="*/ 7120 h 132442"/>
                  <a:gd name="connsiteX6" fmla="*/ 68676 w 133350"/>
                  <a:gd name="connsiteY6" fmla="*/ 107398 h 132442"/>
                  <a:gd name="connsiteX7" fmla="*/ 111220 w 133350"/>
                  <a:gd name="connsiteY7" fmla="*/ 68358 h 132442"/>
                  <a:gd name="connsiteX8" fmla="*/ 71913 w 133350"/>
                  <a:gd name="connsiteY8" fmla="*/ 26104 h 132442"/>
                  <a:gd name="connsiteX9" fmla="*/ 29369 w 133350"/>
                  <a:gd name="connsiteY9" fmla="*/ 65143 h 132442"/>
                  <a:gd name="connsiteX10" fmla="*/ 29337 w 133350"/>
                  <a:gd name="connsiteY10" fmla="*/ 66530 h 132442"/>
                  <a:gd name="connsiteX11" fmla="*/ 67213 w 133350"/>
                  <a:gd name="connsiteY11" fmla="*/ 107365 h 132442"/>
                  <a:gd name="connsiteX12" fmla="*/ 68676 w 133350"/>
                  <a:gd name="connsiteY12" fmla="*/ 1073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32442">
                    <a:moveTo>
                      <a:pt x="68676" y="7120"/>
                    </a:moveTo>
                    <a:cubicBezTo>
                      <a:pt x="101806" y="7956"/>
                      <a:pt x="127981" y="35308"/>
                      <a:pt x="127139" y="68213"/>
                    </a:cubicBezTo>
                    <a:cubicBezTo>
                      <a:pt x="126298" y="101119"/>
                      <a:pt x="98758" y="127116"/>
                      <a:pt x="65627" y="126280"/>
                    </a:cubicBezTo>
                    <a:cubicBezTo>
                      <a:pt x="33024" y="125457"/>
                      <a:pt x="7051" y="98922"/>
                      <a:pt x="7144" y="66530"/>
                    </a:cubicBezTo>
                    <a:cubicBezTo>
                      <a:pt x="7130" y="33718"/>
                      <a:pt x="33900" y="7109"/>
                      <a:pt x="66936" y="7095"/>
                    </a:cubicBezTo>
                    <a:cubicBezTo>
                      <a:pt x="67516" y="7095"/>
                      <a:pt x="68096" y="7103"/>
                      <a:pt x="68676" y="7120"/>
                    </a:cubicBezTo>
                    <a:close/>
                    <a:moveTo>
                      <a:pt x="68676" y="107398"/>
                    </a:moveTo>
                    <a:cubicBezTo>
                      <a:pt x="91278" y="108286"/>
                      <a:pt x="110326" y="90807"/>
                      <a:pt x="111220" y="68358"/>
                    </a:cubicBezTo>
                    <a:cubicBezTo>
                      <a:pt x="112114" y="45909"/>
                      <a:pt x="94515" y="26991"/>
                      <a:pt x="71913" y="26104"/>
                    </a:cubicBezTo>
                    <a:cubicBezTo>
                      <a:pt x="49310" y="25216"/>
                      <a:pt x="30263" y="42694"/>
                      <a:pt x="29369" y="65143"/>
                    </a:cubicBezTo>
                    <a:cubicBezTo>
                      <a:pt x="29350" y="65605"/>
                      <a:pt x="29340" y="66067"/>
                      <a:pt x="29337" y="66530"/>
                    </a:cubicBezTo>
                    <a:cubicBezTo>
                      <a:pt x="28443" y="88194"/>
                      <a:pt x="45401" y="106477"/>
                      <a:pt x="67213" y="107365"/>
                    </a:cubicBezTo>
                    <a:cubicBezTo>
                      <a:pt x="67700" y="107385"/>
                      <a:pt x="68188" y="107396"/>
                      <a:pt x="68676" y="1073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A6555CE-C9A1-3C4F-8341-8E90E97CFDDC}"/>
                  </a:ext>
                </a:extLst>
              </p:cNvPr>
              <p:cNvSpPr/>
              <p:nvPr/>
            </p:nvSpPr>
            <p:spPr>
              <a:xfrm>
                <a:off x="6500273" y="3708887"/>
                <a:ext cx="114300" cy="170284"/>
              </a:xfrm>
              <a:custGeom>
                <a:avLst/>
                <a:gdLst>
                  <a:gd name="connsiteX0" fmla="*/ 7207 w 114300"/>
                  <a:gd name="connsiteY0" fmla="*/ 16880 h 170283"/>
                  <a:gd name="connsiteX1" fmla="*/ 12904 w 114300"/>
                  <a:gd name="connsiteY1" fmla="*/ 9417 h 170283"/>
                  <a:gd name="connsiteX2" fmla="*/ 14636 w 114300"/>
                  <a:gd name="connsiteY2" fmla="*/ 9406 h 170283"/>
                  <a:gd name="connsiteX3" fmla="*/ 19875 w 114300"/>
                  <a:gd name="connsiteY3" fmla="*/ 9406 h 170283"/>
                  <a:gd name="connsiteX4" fmla="*/ 27304 w 114300"/>
                  <a:gd name="connsiteY4" fmla="*/ 15745 h 170283"/>
                  <a:gd name="connsiteX5" fmla="*/ 27304 w 114300"/>
                  <a:gd name="connsiteY5" fmla="*/ 22840 h 170283"/>
                  <a:gd name="connsiteX6" fmla="*/ 27304 w 114300"/>
                  <a:gd name="connsiteY6" fmla="*/ 28989 h 170283"/>
                  <a:gd name="connsiteX7" fmla="*/ 27304 w 114300"/>
                  <a:gd name="connsiteY7" fmla="*/ 28989 h 170283"/>
                  <a:gd name="connsiteX8" fmla="*/ 65881 w 114300"/>
                  <a:gd name="connsiteY8" fmla="*/ 7136 h 170283"/>
                  <a:gd name="connsiteX9" fmla="*/ 116078 w 114300"/>
                  <a:gd name="connsiteY9" fmla="*/ 66735 h 170283"/>
                  <a:gd name="connsiteX10" fmla="*/ 64262 w 114300"/>
                  <a:gd name="connsiteY10" fmla="*/ 126335 h 170283"/>
                  <a:gd name="connsiteX11" fmla="*/ 28733 w 114300"/>
                  <a:gd name="connsiteY11" fmla="*/ 106090 h 170283"/>
                  <a:gd name="connsiteX12" fmla="*/ 28257 w 114300"/>
                  <a:gd name="connsiteY12" fmla="*/ 106090 h 170283"/>
                  <a:gd name="connsiteX13" fmla="*/ 28924 w 114300"/>
                  <a:gd name="connsiteY13" fmla="*/ 115550 h 170283"/>
                  <a:gd name="connsiteX14" fmla="*/ 28924 w 114300"/>
                  <a:gd name="connsiteY14" fmla="*/ 160675 h 170283"/>
                  <a:gd name="connsiteX15" fmla="*/ 23422 w 114300"/>
                  <a:gd name="connsiteY15" fmla="*/ 168115 h 170283"/>
                  <a:gd name="connsiteX16" fmla="*/ 21685 w 114300"/>
                  <a:gd name="connsiteY16" fmla="*/ 168149 h 170283"/>
                  <a:gd name="connsiteX17" fmla="*/ 14827 w 114300"/>
                  <a:gd name="connsiteY17" fmla="*/ 168149 h 170283"/>
                  <a:gd name="connsiteX18" fmla="*/ 7385 w 114300"/>
                  <a:gd name="connsiteY18" fmla="*/ 162618 h 170283"/>
                  <a:gd name="connsiteX19" fmla="*/ 7397 w 114300"/>
                  <a:gd name="connsiteY19" fmla="*/ 160675 h 170283"/>
                  <a:gd name="connsiteX20" fmla="*/ 60833 w 114300"/>
                  <a:gd name="connsiteY20" fmla="*/ 107036 h 170283"/>
                  <a:gd name="connsiteX21" fmla="*/ 93979 w 114300"/>
                  <a:gd name="connsiteY21" fmla="*/ 66546 h 170283"/>
                  <a:gd name="connsiteX22" fmla="*/ 61595 w 114300"/>
                  <a:gd name="connsiteY22" fmla="*/ 25867 h 170283"/>
                  <a:gd name="connsiteX23" fmla="*/ 28447 w 114300"/>
                  <a:gd name="connsiteY23" fmla="*/ 66830 h 170283"/>
                  <a:gd name="connsiteX24" fmla="*/ 60833 w 114300"/>
                  <a:gd name="connsiteY24" fmla="*/ 107036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300" h="170283">
                    <a:moveTo>
                      <a:pt x="7207" y="16880"/>
                    </a:moveTo>
                    <a:cubicBezTo>
                      <a:pt x="6705" y="13257"/>
                      <a:pt x="9256" y="9916"/>
                      <a:pt x="12904" y="9417"/>
                    </a:cubicBezTo>
                    <a:cubicBezTo>
                      <a:pt x="13478" y="9339"/>
                      <a:pt x="14061" y="9335"/>
                      <a:pt x="14636" y="9406"/>
                    </a:cubicBezTo>
                    <a:lnTo>
                      <a:pt x="19875" y="9406"/>
                    </a:lnTo>
                    <a:cubicBezTo>
                      <a:pt x="24828" y="9406"/>
                      <a:pt x="27304" y="11961"/>
                      <a:pt x="27304" y="15745"/>
                    </a:cubicBezTo>
                    <a:lnTo>
                      <a:pt x="27304" y="22840"/>
                    </a:lnTo>
                    <a:cubicBezTo>
                      <a:pt x="27431" y="24888"/>
                      <a:pt x="27431" y="26941"/>
                      <a:pt x="27304" y="28989"/>
                    </a:cubicBezTo>
                    <a:lnTo>
                      <a:pt x="27304" y="28989"/>
                    </a:lnTo>
                    <a:cubicBezTo>
                      <a:pt x="34850" y="14931"/>
                      <a:pt x="49857" y="6430"/>
                      <a:pt x="65881" y="7136"/>
                    </a:cubicBezTo>
                    <a:cubicBezTo>
                      <a:pt x="96646" y="7136"/>
                      <a:pt x="116078" y="31449"/>
                      <a:pt x="116078" y="66735"/>
                    </a:cubicBezTo>
                    <a:cubicBezTo>
                      <a:pt x="116078" y="102022"/>
                      <a:pt x="94170" y="126335"/>
                      <a:pt x="64262" y="126335"/>
                    </a:cubicBezTo>
                    <a:cubicBezTo>
                      <a:pt x="49531" y="126747"/>
                      <a:pt x="35809" y="118928"/>
                      <a:pt x="28733" y="106090"/>
                    </a:cubicBezTo>
                    <a:lnTo>
                      <a:pt x="28257" y="106090"/>
                    </a:lnTo>
                    <a:cubicBezTo>
                      <a:pt x="28700" y="109224"/>
                      <a:pt x="28923" y="112385"/>
                      <a:pt x="28924" y="115550"/>
                    </a:cubicBezTo>
                    <a:lnTo>
                      <a:pt x="28924" y="160675"/>
                    </a:lnTo>
                    <a:cubicBezTo>
                      <a:pt x="29473" y="164239"/>
                      <a:pt x="27010" y="167570"/>
                      <a:pt x="23422" y="168115"/>
                    </a:cubicBezTo>
                    <a:cubicBezTo>
                      <a:pt x="22847" y="168203"/>
                      <a:pt x="22263" y="168214"/>
                      <a:pt x="21685" y="168149"/>
                    </a:cubicBezTo>
                    <a:lnTo>
                      <a:pt x="14827" y="168149"/>
                    </a:lnTo>
                    <a:cubicBezTo>
                      <a:pt x="11234" y="168663"/>
                      <a:pt x="7902" y="166186"/>
                      <a:pt x="7385" y="162618"/>
                    </a:cubicBezTo>
                    <a:cubicBezTo>
                      <a:pt x="7291" y="161974"/>
                      <a:pt x="7296" y="161319"/>
                      <a:pt x="7397" y="160675"/>
                    </a:cubicBezTo>
                    <a:close/>
                    <a:moveTo>
                      <a:pt x="60833" y="107036"/>
                    </a:moveTo>
                    <a:cubicBezTo>
                      <a:pt x="79025" y="107036"/>
                      <a:pt x="93979" y="92467"/>
                      <a:pt x="93979" y="66546"/>
                    </a:cubicBezTo>
                    <a:cubicBezTo>
                      <a:pt x="93979" y="40625"/>
                      <a:pt x="80549" y="25867"/>
                      <a:pt x="61595" y="25867"/>
                    </a:cubicBezTo>
                    <a:cubicBezTo>
                      <a:pt x="44354" y="25867"/>
                      <a:pt x="28447" y="37787"/>
                      <a:pt x="28447" y="66830"/>
                    </a:cubicBezTo>
                    <a:cubicBezTo>
                      <a:pt x="28447" y="87075"/>
                      <a:pt x="39782" y="107036"/>
                      <a:pt x="60833" y="107036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3C1975F4-2C4C-3340-A495-44C34946FF1D}"/>
                  </a:ext>
                </a:extLst>
              </p:cNvPr>
              <p:cNvSpPr/>
              <p:nvPr/>
            </p:nvSpPr>
            <p:spPr>
              <a:xfrm>
                <a:off x="6630005" y="3679914"/>
                <a:ext cx="76200" cy="151363"/>
              </a:xfrm>
              <a:custGeom>
                <a:avLst/>
                <a:gdLst>
                  <a:gd name="connsiteX0" fmla="*/ 22350 w 76200"/>
                  <a:gd name="connsiteY0" fmla="*/ 57300 h 151363"/>
                  <a:gd name="connsiteX1" fmla="*/ 14444 w 76200"/>
                  <a:gd name="connsiteY1" fmla="*/ 57300 h 151363"/>
                  <a:gd name="connsiteX2" fmla="*/ 7184 w 76200"/>
                  <a:gd name="connsiteY2" fmla="*/ 51536 h 151363"/>
                  <a:gd name="connsiteX3" fmla="*/ 7205 w 76200"/>
                  <a:gd name="connsiteY3" fmla="*/ 49921 h 151363"/>
                  <a:gd name="connsiteX4" fmla="*/ 7205 w 76200"/>
                  <a:gd name="connsiteY4" fmla="*/ 46988 h 151363"/>
                  <a:gd name="connsiteX5" fmla="*/ 13109 w 76200"/>
                  <a:gd name="connsiteY5" fmla="*/ 39514 h 151363"/>
                  <a:gd name="connsiteX6" fmla="*/ 14730 w 76200"/>
                  <a:gd name="connsiteY6" fmla="*/ 39514 h 151363"/>
                  <a:gd name="connsiteX7" fmla="*/ 22826 w 76200"/>
                  <a:gd name="connsiteY7" fmla="*/ 39514 h 151363"/>
                  <a:gd name="connsiteX8" fmla="*/ 22826 w 76200"/>
                  <a:gd name="connsiteY8" fmla="*/ 14540 h 151363"/>
                  <a:gd name="connsiteX9" fmla="*/ 28619 w 76200"/>
                  <a:gd name="connsiteY9" fmla="*/ 7150 h 151363"/>
                  <a:gd name="connsiteX10" fmla="*/ 30351 w 76200"/>
                  <a:gd name="connsiteY10" fmla="*/ 7161 h 151363"/>
                  <a:gd name="connsiteX11" fmla="*/ 36923 w 76200"/>
                  <a:gd name="connsiteY11" fmla="*/ 7161 h 151363"/>
                  <a:gd name="connsiteX12" fmla="*/ 44353 w 76200"/>
                  <a:gd name="connsiteY12" fmla="*/ 12707 h 151363"/>
                  <a:gd name="connsiteX13" fmla="*/ 44353 w 76200"/>
                  <a:gd name="connsiteY13" fmla="*/ 14540 h 151363"/>
                  <a:gd name="connsiteX14" fmla="*/ 44353 w 76200"/>
                  <a:gd name="connsiteY14" fmla="*/ 39514 h 151363"/>
                  <a:gd name="connsiteX15" fmla="*/ 64260 w 76200"/>
                  <a:gd name="connsiteY15" fmla="*/ 39514 h 151363"/>
                  <a:gd name="connsiteX16" fmla="*/ 71785 w 76200"/>
                  <a:gd name="connsiteY16" fmla="*/ 45377 h 151363"/>
                  <a:gd name="connsiteX17" fmla="*/ 71785 w 76200"/>
                  <a:gd name="connsiteY17" fmla="*/ 46988 h 151363"/>
                  <a:gd name="connsiteX18" fmla="*/ 71785 w 76200"/>
                  <a:gd name="connsiteY18" fmla="*/ 49921 h 151363"/>
                  <a:gd name="connsiteX19" fmla="*/ 66172 w 76200"/>
                  <a:gd name="connsiteY19" fmla="*/ 57279 h 151363"/>
                  <a:gd name="connsiteX20" fmla="*/ 64546 w 76200"/>
                  <a:gd name="connsiteY20" fmla="*/ 57300 h 151363"/>
                  <a:gd name="connsiteX21" fmla="*/ 44353 w 76200"/>
                  <a:gd name="connsiteY21" fmla="*/ 57300 h 151363"/>
                  <a:gd name="connsiteX22" fmla="*/ 44353 w 76200"/>
                  <a:gd name="connsiteY22" fmla="*/ 107912 h 151363"/>
                  <a:gd name="connsiteX23" fmla="*/ 66070 w 76200"/>
                  <a:gd name="connsiteY23" fmla="*/ 133549 h 151363"/>
                  <a:gd name="connsiteX24" fmla="*/ 73976 w 76200"/>
                  <a:gd name="connsiteY24" fmla="*/ 141022 h 151363"/>
                  <a:gd name="connsiteX25" fmla="*/ 73976 w 76200"/>
                  <a:gd name="connsiteY25" fmla="*/ 145753 h 151363"/>
                  <a:gd name="connsiteX26" fmla="*/ 64451 w 76200"/>
                  <a:gd name="connsiteY26" fmla="*/ 153132 h 151363"/>
                  <a:gd name="connsiteX27" fmla="*/ 21907 w 76200"/>
                  <a:gd name="connsiteY27" fmla="*/ 117114 h 151363"/>
                  <a:gd name="connsiteX28" fmla="*/ 21874 w 76200"/>
                  <a:gd name="connsiteY28" fmla="*/ 111317 h 15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200" h="151363">
                    <a:moveTo>
                      <a:pt x="22350" y="57300"/>
                    </a:moveTo>
                    <a:lnTo>
                      <a:pt x="14444" y="57300"/>
                    </a:lnTo>
                    <a:cubicBezTo>
                      <a:pt x="10837" y="57699"/>
                      <a:pt x="7587" y="55119"/>
                      <a:pt x="7184" y="51536"/>
                    </a:cubicBezTo>
                    <a:cubicBezTo>
                      <a:pt x="7124" y="50999"/>
                      <a:pt x="7131" y="50456"/>
                      <a:pt x="7205" y="49921"/>
                    </a:cubicBezTo>
                    <a:lnTo>
                      <a:pt x="7205" y="46988"/>
                    </a:lnTo>
                    <a:cubicBezTo>
                      <a:pt x="6758" y="43305"/>
                      <a:pt x="9401" y="39959"/>
                      <a:pt x="13109" y="39514"/>
                    </a:cubicBezTo>
                    <a:cubicBezTo>
                      <a:pt x="13647" y="39450"/>
                      <a:pt x="14192" y="39450"/>
                      <a:pt x="14730" y="39514"/>
                    </a:cubicBezTo>
                    <a:lnTo>
                      <a:pt x="22826" y="39514"/>
                    </a:lnTo>
                    <a:lnTo>
                      <a:pt x="22826" y="14540"/>
                    </a:lnTo>
                    <a:cubicBezTo>
                      <a:pt x="22371" y="10910"/>
                      <a:pt x="24965" y="7602"/>
                      <a:pt x="28619" y="7150"/>
                    </a:cubicBezTo>
                    <a:cubicBezTo>
                      <a:pt x="29194" y="7078"/>
                      <a:pt x="29777" y="7082"/>
                      <a:pt x="30351" y="7161"/>
                    </a:cubicBezTo>
                    <a:lnTo>
                      <a:pt x="36923" y="7161"/>
                    </a:lnTo>
                    <a:cubicBezTo>
                      <a:pt x="40517" y="6655"/>
                      <a:pt x="43843" y="9138"/>
                      <a:pt x="44353" y="12707"/>
                    </a:cubicBezTo>
                    <a:cubicBezTo>
                      <a:pt x="44440" y="13315"/>
                      <a:pt x="44440" y="13932"/>
                      <a:pt x="44353" y="14540"/>
                    </a:cubicBezTo>
                    <a:lnTo>
                      <a:pt x="44353" y="39514"/>
                    </a:lnTo>
                    <a:lnTo>
                      <a:pt x="64260" y="39514"/>
                    </a:lnTo>
                    <a:cubicBezTo>
                      <a:pt x="67968" y="39070"/>
                      <a:pt x="71337" y="41695"/>
                      <a:pt x="71785" y="45377"/>
                    </a:cubicBezTo>
                    <a:cubicBezTo>
                      <a:pt x="71850" y="45912"/>
                      <a:pt x="71850" y="46453"/>
                      <a:pt x="71785" y="46988"/>
                    </a:cubicBezTo>
                    <a:lnTo>
                      <a:pt x="71785" y="49921"/>
                    </a:lnTo>
                    <a:cubicBezTo>
                      <a:pt x="72281" y="53492"/>
                      <a:pt x="69768" y="56786"/>
                      <a:pt x="66172" y="57279"/>
                    </a:cubicBezTo>
                    <a:cubicBezTo>
                      <a:pt x="65633" y="57353"/>
                      <a:pt x="65087" y="57360"/>
                      <a:pt x="64546" y="57300"/>
                    </a:cubicBezTo>
                    <a:lnTo>
                      <a:pt x="44353" y="57300"/>
                    </a:lnTo>
                    <a:lnTo>
                      <a:pt x="44353" y="107912"/>
                    </a:lnTo>
                    <a:cubicBezTo>
                      <a:pt x="44353" y="129481"/>
                      <a:pt x="57688" y="132887"/>
                      <a:pt x="66070" y="133549"/>
                    </a:cubicBezTo>
                    <a:cubicBezTo>
                      <a:pt x="71975" y="133549"/>
                      <a:pt x="73976" y="135819"/>
                      <a:pt x="73976" y="141022"/>
                    </a:cubicBezTo>
                    <a:lnTo>
                      <a:pt x="73976" y="145753"/>
                    </a:lnTo>
                    <a:cubicBezTo>
                      <a:pt x="73976" y="150861"/>
                      <a:pt x="71118" y="153132"/>
                      <a:pt x="64451" y="153132"/>
                    </a:cubicBezTo>
                    <a:cubicBezTo>
                      <a:pt x="42688" y="154854"/>
                      <a:pt x="23641" y="138729"/>
                      <a:pt x="21907" y="117114"/>
                    </a:cubicBezTo>
                    <a:cubicBezTo>
                      <a:pt x="21752" y="115186"/>
                      <a:pt x="21741" y="113248"/>
                      <a:pt x="21874" y="11131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3E12157-F7F3-3249-94B3-EC2CB2CD3B60}"/>
                  </a:ext>
                </a:extLst>
              </p:cNvPr>
              <p:cNvSpPr/>
              <p:nvPr/>
            </p:nvSpPr>
            <p:spPr>
              <a:xfrm>
                <a:off x="6723825" y="3666200"/>
                <a:ext cx="28575" cy="170284"/>
              </a:xfrm>
              <a:custGeom>
                <a:avLst/>
                <a:gdLst>
                  <a:gd name="connsiteX0" fmla="*/ 7207 w 28575"/>
                  <a:gd name="connsiteY0" fmla="*/ 22009 h 170283"/>
                  <a:gd name="connsiteX1" fmla="*/ 7207 w 28575"/>
                  <a:gd name="connsiteY1" fmla="*/ 14536 h 170283"/>
                  <a:gd name="connsiteX2" fmla="*/ 12999 w 28575"/>
                  <a:gd name="connsiteY2" fmla="*/ 7146 h 170283"/>
                  <a:gd name="connsiteX3" fmla="*/ 14732 w 28575"/>
                  <a:gd name="connsiteY3" fmla="*/ 7157 h 170283"/>
                  <a:gd name="connsiteX4" fmla="*/ 22447 w 28575"/>
                  <a:gd name="connsiteY4" fmla="*/ 7157 h 170283"/>
                  <a:gd name="connsiteX5" fmla="*/ 29876 w 28575"/>
                  <a:gd name="connsiteY5" fmla="*/ 12924 h 170283"/>
                  <a:gd name="connsiteX6" fmla="*/ 29876 w 28575"/>
                  <a:gd name="connsiteY6" fmla="*/ 14536 h 170283"/>
                  <a:gd name="connsiteX7" fmla="*/ 29876 w 28575"/>
                  <a:gd name="connsiteY7" fmla="*/ 22009 h 170283"/>
                  <a:gd name="connsiteX8" fmla="*/ 23854 w 28575"/>
                  <a:gd name="connsiteY8" fmla="*/ 29388 h 170283"/>
                  <a:gd name="connsiteX9" fmla="*/ 22447 w 28575"/>
                  <a:gd name="connsiteY9" fmla="*/ 29388 h 170283"/>
                  <a:gd name="connsiteX10" fmla="*/ 14732 w 28575"/>
                  <a:gd name="connsiteY10" fmla="*/ 29388 h 170283"/>
                  <a:gd name="connsiteX11" fmla="*/ 7218 w 28575"/>
                  <a:gd name="connsiteY11" fmla="*/ 23730 h 170283"/>
                  <a:gd name="connsiteX12" fmla="*/ 7207 w 28575"/>
                  <a:gd name="connsiteY12" fmla="*/ 22009 h 170283"/>
                  <a:gd name="connsiteX13" fmla="*/ 7207 w 28575"/>
                  <a:gd name="connsiteY13" fmla="*/ 59850 h 170283"/>
                  <a:gd name="connsiteX14" fmla="*/ 12904 w 28575"/>
                  <a:gd name="connsiteY14" fmla="*/ 52388 h 170283"/>
                  <a:gd name="connsiteX15" fmla="*/ 14636 w 28575"/>
                  <a:gd name="connsiteY15" fmla="*/ 52377 h 170283"/>
                  <a:gd name="connsiteX16" fmla="*/ 21685 w 28575"/>
                  <a:gd name="connsiteY16" fmla="*/ 52377 h 170283"/>
                  <a:gd name="connsiteX17" fmla="*/ 29125 w 28575"/>
                  <a:gd name="connsiteY17" fmla="*/ 58129 h 170283"/>
                  <a:gd name="connsiteX18" fmla="*/ 29114 w 28575"/>
                  <a:gd name="connsiteY18" fmla="*/ 59850 h 170283"/>
                  <a:gd name="connsiteX19" fmla="*/ 29114 w 28575"/>
                  <a:gd name="connsiteY19" fmla="*/ 158520 h 170283"/>
                  <a:gd name="connsiteX20" fmla="*/ 23529 w 28575"/>
                  <a:gd name="connsiteY20" fmla="*/ 165899 h 170283"/>
                  <a:gd name="connsiteX21" fmla="*/ 21685 w 28575"/>
                  <a:gd name="connsiteY21" fmla="*/ 165899 h 170283"/>
                  <a:gd name="connsiteX22" fmla="*/ 14636 w 28575"/>
                  <a:gd name="connsiteY22" fmla="*/ 165899 h 170283"/>
                  <a:gd name="connsiteX23" fmla="*/ 7207 w 28575"/>
                  <a:gd name="connsiteY23" fmla="*/ 160132 h 170283"/>
                  <a:gd name="connsiteX24" fmla="*/ 7207 w 28575"/>
                  <a:gd name="connsiteY24" fmla="*/ 158520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" h="170283">
                    <a:moveTo>
                      <a:pt x="7207" y="22009"/>
                    </a:moveTo>
                    <a:lnTo>
                      <a:pt x="7207" y="14536"/>
                    </a:lnTo>
                    <a:cubicBezTo>
                      <a:pt x="6752" y="10907"/>
                      <a:pt x="9345" y="7598"/>
                      <a:pt x="12999" y="7146"/>
                    </a:cubicBezTo>
                    <a:cubicBezTo>
                      <a:pt x="13575" y="7075"/>
                      <a:pt x="14157" y="7078"/>
                      <a:pt x="14732" y="7157"/>
                    </a:cubicBezTo>
                    <a:lnTo>
                      <a:pt x="22447" y="7157"/>
                    </a:lnTo>
                    <a:cubicBezTo>
                      <a:pt x="26102" y="6712"/>
                      <a:pt x="29428" y="9294"/>
                      <a:pt x="29876" y="12924"/>
                    </a:cubicBezTo>
                    <a:cubicBezTo>
                      <a:pt x="29942" y="13459"/>
                      <a:pt x="29942" y="14000"/>
                      <a:pt x="29876" y="14536"/>
                    </a:cubicBezTo>
                    <a:lnTo>
                      <a:pt x="29876" y="22009"/>
                    </a:lnTo>
                    <a:cubicBezTo>
                      <a:pt x="30265" y="25699"/>
                      <a:pt x="27568" y="29003"/>
                      <a:pt x="23854" y="29388"/>
                    </a:cubicBezTo>
                    <a:cubicBezTo>
                      <a:pt x="23386" y="29437"/>
                      <a:pt x="22914" y="29437"/>
                      <a:pt x="22447" y="29388"/>
                    </a:cubicBezTo>
                    <a:lnTo>
                      <a:pt x="14732" y="29388"/>
                    </a:lnTo>
                    <a:cubicBezTo>
                      <a:pt x="11084" y="29887"/>
                      <a:pt x="7719" y="27353"/>
                      <a:pt x="7218" y="23730"/>
                    </a:cubicBezTo>
                    <a:cubicBezTo>
                      <a:pt x="7139" y="23159"/>
                      <a:pt x="7135" y="22581"/>
                      <a:pt x="7207" y="22009"/>
                    </a:cubicBezTo>
                    <a:close/>
                    <a:moveTo>
                      <a:pt x="7207" y="59850"/>
                    </a:moveTo>
                    <a:cubicBezTo>
                      <a:pt x="6705" y="56227"/>
                      <a:pt x="9256" y="52886"/>
                      <a:pt x="12904" y="52388"/>
                    </a:cubicBezTo>
                    <a:cubicBezTo>
                      <a:pt x="13478" y="52309"/>
                      <a:pt x="14061" y="52306"/>
                      <a:pt x="14636" y="52377"/>
                    </a:cubicBezTo>
                    <a:lnTo>
                      <a:pt x="21685" y="52377"/>
                    </a:lnTo>
                    <a:cubicBezTo>
                      <a:pt x="25339" y="51925"/>
                      <a:pt x="28670" y="54500"/>
                      <a:pt x="29125" y="58129"/>
                    </a:cubicBezTo>
                    <a:cubicBezTo>
                      <a:pt x="29197" y="58701"/>
                      <a:pt x="29193" y="59280"/>
                      <a:pt x="29114" y="59850"/>
                    </a:cubicBezTo>
                    <a:lnTo>
                      <a:pt x="29114" y="158520"/>
                    </a:lnTo>
                    <a:cubicBezTo>
                      <a:pt x="29624" y="162090"/>
                      <a:pt x="27123" y="165393"/>
                      <a:pt x="23529" y="165899"/>
                    </a:cubicBezTo>
                    <a:cubicBezTo>
                      <a:pt x="22918" y="165985"/>
                      <a:pt x="22297" y="165985"/>
                      <a:pt x="21685" y="165899"/>
                    </a:cubicBezTo>
                    <a:lnTo>
                      <a:pt x="14636" y="165899"/>
                    </a:lnTo>
                    <a:cubicBezTo>
                      <a:pt x="10981" y="166344"/>
                      <a:pt x="7655" y="163762"/>
                      <a:pt x="7207" y="160132"/>
                    </a:cubicBezTo>
                    <a:cubicBezTo>
                      <a:pt x="7141" y="159597"/>
                      <a:pt x="7141" y="159056"/>
                      <a:pt x="7207" y="158520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F97C32F4-B10D-BD4D-928C-A5B5DFEB14BF}"/>
                  </a:ext>
                </a:extLst>
              </p:cNvPr>
              <p:cNvSpPr/>
              <p:nvPr/>
            </p:nvSpPr>
            <p:spPr>
              <a:xfrm>
                <a:off x="6778752" y="3708525"/>
                <a:ext cx="133350" cy="132443"/>
              </a:xfrm>
              <a:custGeom>
                <a:avLst/>
                <a:gdLst>
                  <a:gd name="connsiteX0" fmla="*/ 68675 w 133350"/>
                  <a:gd name="connsiteY0" fmla="*/ 7120 h 132442"/>
                  <a:gd name="connsiteX1" fmla="*/ 127139 w 133350"/>
                  <a:gd name="connsiteY1" fmla="*/ 68213 h 132442"/>
                  <a:gd name="connsiteX2" fmla="*/ 65627 w 133350"/>
                  <a:gd name="connsiteY2" fmla="*/ 126280 h 132442"/>
                  <a:gd name="connsiteX3" fmla="*/ 7144 w 133350"/>
                  <a:gd name="connsiteY3" fmla="*/ 66530 h 132442"/>
                  <a:gd name="connsiteX4" fmla="*/ 66936 w 133350"/>
                  <a:gd name="connsiteY4" fmla="*/ 7095 h 132442"/>
                  <a:gd name="connsiteX5" fmla="*/ 68676 w 133350"/>
                  <a:gd name="connsiteY5" fmla="*/ 7120 h 132442"/>
                  <a:gd name="connsiteX6" fmla="*/ 68675 w 133350"/>
                  <a:gd name="connsiteY6" fmla="*/ 107398 h 132442"/>
                  <a:gd name="connsiteX7" fmla="*/ 111220 w 133350"/>
                  <a:gd name="connsiteY7" fmla="*/ 68358 h 132442"/>
                  <a:gd name="connsiteX8" fmla="*/ 71913 w 133350"/>
                  <a:gd name="connsiteY8" fmla="*/ 26104 h 132442"/>
                  <a:gd name="connsiteX9" fmla="*/ 29369 w 133350"/>
                  <a:gd name="connsiteY9" fmla="*/ 65143 h 132442"/>
                  <a:gd name="connsiteX10" fmla="*/ 29337 w 133350"/>
                  <a:gd name="connsiteY10" fmla="*/ 66530 h 132442"/>
                  <a:gd name="connsiteX11" fmla="*/ 67213 w 133350"/>
                  <a:gd name="connsiteY11" fmla="*/ 107365 h 132442"/>
                  <a:gd name="connsiteX12" fmla="*/ 68675 w 133350"/>
                  <a:gd name="connsiteY12" fmla="*/ 1073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32442">
                    <a:moveTo>
                      <a:pt x="68675" y="7120"/>
                    </a:moveTo>
                    <a:cubicBezTo>
                      <a:pt x="101806" y="7956"/>
                      <a:pt x="127981" y="35308"/>
                      <a:pt x="127139" y="68213"/>
                    </a:cubicBezTo>
                    <a:cubicBezTo>
                      <a:pt x="126298" y="101119"/>
                      <a:pt x="98758" y="127116"/>
                      <a:pt x="65627" y="126280"/>
                    </a:cubicBezTo>
                    <a:cubicBezTo>
                      <a:pt x="33024" y="125457"/>
                      <a:pt x="7051" y="98922"/>
                      <a:pt x="7144" y="66530"/>
                    </a:cubicBezTo>
                    <a:cubicBezTo>
                      <a:pt x="7130" y="33718"/>
                      <a:pt x="33900" y="7109"/>
                      <a:pt x="66936" y="7095"/>
                    </a:cubicBezTo>
                    <a:cubicBezTo>
                      <a:pt x="67516" y="7095"/>
                      <a:pt x="68096" y="7103"/>
                      <a:pt x="68676" y="7120"/>
                    </a:cubicBezTo>
                    <a:close/>
                    <a:moveTo>
                      <a:pt x="68675" y="107398"/>
                    </a:moveTo>
                    <a:cubicBezTo>
                      <a:pt x="91278" y="108286"/>
                      <a:pt x="110326" y="90807"/>
                      <a:pt x="111220" y="68358"/>
                    </a:cubicBezTo>
                    <a:cubicBezTo>
                      <a:pt x="112114" y="45909"/>
                      <a:pt x="94515" y="26991"/>
                      <a:pt x="71913" y="26104"/>
                    </a:cubicBezTo>
                    <a:cubicBezTo>
                      <a:pt x="49310" y="25216"/>
                      <a:pt x="30263" y="42694"/>
                      <a:pt x="29369" y="65143"/>
                    </a:cubicBezTo>
                    <a:cubicBezTo>
                      <a:pt x="29350" y="65605"/>
                      <a:pt x="29340" y="66067"/>
                      <a:pt x="29337" y="66530"/>
                    </a:cubicBezTo>
                    <a:cubicBezTo>
                      <a:pt x="28443" y="88194"/>
                      <a:pt x="45400" y="106477"/>
                      <a:pt x="67213" y="107365"/>
                    </a:cubicBezTo>
                    <a:cubicBezTo>
                      <a:pt x="67700" y="107385"/>
                      <a:pt x="68188" y="107396"/>
                      <a:pt x="68675" y="1073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D969EEC5-CD52-8F48-8E0B-03300336604C}"/>
                  </a:ext>
                </a:extLst>
              </p:cNvPr>
              <p:cNvSpPr/>
              <p:nvPr/>
            </p:nvSpPr>
            <p:spPr>
              <a:xfrm>
                <a:off x="6934532" y="3708546"/>
                <a:ext cx="114300" cy="122983"/>
              </a:xfrm>
              <a:custGeom>
                <a:avLst/>
                <a:gdLst>
                  <a:gd name="connsiteX0" fmla="*/ 7479 w 114300"/>
                  <a:gd name="connsiteY0" fmla="*/ 17221 h 122982"/>
                  <a:gd name="connsiteX1" fmla="*/ 13176 w 114300"/>
                  <a:gd name="connsiteY1" fmla="*/ 9758 h 122982"/>
                  <a:gd name="connsiteX2" fmla="*/ 14908 w 114300"/>
                  <a:gd name="connsiteY2" fmla="*/ 9747 h 122982"/>
                  <a:gd name="connsiteX3" fmla="*/ 21290 w 114300"/>
                  <a:gd name="connsiteY3" fmla="*/ 9747 h 122982"/>
                  <a:gd name="connsiteX4" fmla="*/ 28731 w 114300"/>
                  <a:gd name="connsiteY4" fmla="*/ 15500 h 122982"/>
                  <a:gd name="connsiteX5" fmla="*/ 28720 w 114300"/>
                  <a:gd name="connsiteY5" fmla="*/ 17220 h 122982"/>
                  <a:gd name="connsiteX6" fmla="*/ 28720 w 114300"/>
                  <a:gd name="connsiteY6" fmla="*/ 27343 h 122982"/>
                  <a:gd name="connsiteX7" fmla="*/ 28053 w 114300"/>
                  <a:gd name="connsiteY7" fmla="*/ 33871 h 122982"/>
                  <a:gd name="connsiteX8" fmla="*/ 28053 w 114300"/>
                  <a:gd name="connsiteY8" fmla="*/ 33870 h 122982"/>
                  <a:gd name="connsiteX9" fmla="*/ 71487 w 114300"/>
                  <a:gd name="connsiteY9" fmla="*/ 7098 h 122982"/>
                  <a:gd name="connsiteX10" fmla="*/ 110730 w 114300"/>
                  <a:gd name="connsiteY10" fmla="*/ 50710 h 122982"/>
                  <a:gd name="connsiteX11" fmla="*/ 110730 w 114300"/>
                  <a:gd name="connsiteY11" fmla="*/ 116174 h 122982"/>
                  <a:gd name="connsiteX12" fmla="*/ 104938 w 114300"/>
                  <a:gd name="connsiteY12" fmla="*/ 123564 h 122982"/>
                  <a:gd name="connsiteX13" fmla="*/ 103205 w 114300"/>
                  <a:gd name="connsiteY13" fmla="*/ 123553 h 122982"/>
                  <a:gd name="connsiteX14" fmla="*/ 96157 w 114300"/>
                  <a:gd name="connsiteY14" fmla="*/ 123553 h 122982"/>
                  <a:gd name="connsiteX15" fmla="*/ 88727 w 114300"/>
                  <a:gd name="connsiteY15" fmla="*/ 117786 h 122982"/>
                  <a:gd name="connsiteX16" fmla="*/ 88727 w 114300"/>
                  <a:gd name="connsiteY16" fmla="*/ 116174 h 122982"/>
                  <a:gd name="connsiteX17" fmla="*/ 88727 w 114300"/>
                  <a:gd name="connsiteY17" fmla="*/ 55629 h 122982"/>
                  <a:gd name="connsiteX18" fmla="*/ 67201 w 114300"/>
                  <a:gd name="connsiteY18" fmla="*/ 27248 h 122982"/>
                  <a:gd name="connsiteX19" fmla="*/ 29028 w 114300"/>
                  <a:gd name="connsiteY19" fmla="*/ 67993 h 122982"/>
                  <a:gd name="connsiteX20" fmla="*/ 29101 w 114300"/>
                  <a:gd name="connsiteY20" fmla="*/ 69346 h 122982"/>
                  <a:gd name="connsiteX21" fmla="*/ 29101 w 114300"/>
                  <a:gd name="connsiteY21" fmla="*/ 116647 h 122982"/>
                  <a:gd name="connsiteX22" fmla="*/ 23516 w 114300"/>
                  <a:gd name="connsiteY22" fmla="*/ 124026 h 122982"/>
                  <a:gd name="connsiteX23" fmla="*/ 21671 w 114300"/>
                  <a:gd name="connsiteY23" fmla="*/ 124026 h 122982"/>
                  <a:gd name="connsiteX24" fmla="*/ 14623 w 114300"/>
                  <a:gd name="connsiteY24" fmla="*/ 124026 h 122982"/>
                  <a:gd name="connsiteX25" fmla="*/ 7193 w 114300"/>
                  <a:gd name="connsiteY25" fmla="*/ 118259 h 122982"/>
                  <a:gd name="connsiteX26" fmla="*/ 7193 w 114300"/>
                  <a:gd name="connsiteY26" fmla="*/ 116647 h 12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4300" h="122982">
                    <a:moveTo>
                      <a:pt x="7479" y="17221"/>
                    </a:moveTo>
                    <a:cubicBezTo>
                      <a:pt x="6977" y="13597"/>
                      <a:pt x="9528" y="10256"/>
                      <a:pt x="13176" y="9758"/>
                    </a:cubicBezTo>
                    <a:cubicBezTo>
                      <a:pt x="13751" y="9679"/>
                      <a:pt x="14333" y="9676"/>
                      <a:pt x="14908" y="9747"/>
                    </a:cubicBezTo>
                    <a:lnTo>
                      <a:pt x="21290" y="9747"/>
                    </a:lnTo>
                    <a:cubicBezTo>
                      <a:pt x="24944" y="9295"/>
                      <a:pt x="28275" y="11871"/>
                      <a:pt x="28731" y="15500"/>
                    </a:cubicBezTo>
                    <a:cubicBezTo>
                      <a:pt x="28802" y="16071"/>
                      <a:pt x="28799" y="16650"/>
                      <a:pt x="28720" y="17220"/>
                    </a:cubicBezTo>
                    <a:lnTo>
                      <a:pt x="28720" y="27343"/>
                    </a:lnTo>
                    <a:cubicBezTo>
                      <a:pt x="28700" y="29535"/>
                      <a:pt x="28477" y="31720"/>
                      <a:pt x="28053" y="33871"/>
                    </a:cubicBezTo>
                    <a:lnTo>
                      <a:pt x="28053" y="33870"/>
                    </a:lnTo>
                    <a:cubicBezTo>
                      <a:pt x="36074" y="17331"/>
                      <a:pt x="53005" y="6895"/>
                      <a:pt x="71487" y="7098"/>
                    </a:cubicBezTo>
                    <a:cubicBezTo>
                      <a:pt x="98443" y="7098"/>
                      <a:pt x="110730" y="21667"/>
                      <a:pt x="110730" y="50710"/>
                    </a:cubicBezTo>
                    <a:lnTo>
                      <a:pt x="110730" y="116174"/>
                    </a:lnTo>
                    <a:cubicBezTo>
                      <a:pt x="111185" y="119804"/>
                      <a:pt x="108592" y="123112"/>
                      <a:pt x="104938" y="123564"/>
                    </a:cubicBezTo>
                    <a:cubicBezTo>
                      <a:pt x="104362" y="123635"/>
                      <a:pt x="103780" y="123632"/>
                      <a:pt x="103205" y="123553"/>
                    </a:cubicBezTo>
                    <a:lnTo>
                      <a:pt x="96157" y="123553"/>
                    </a:lnTo>
                    <a:cubicBezTo>
                      <a:pt x="92502" y="123998"/>
                      <a:pt x="89175" y="121416"/>
                      <a:pt x="88727" y="117786"/>
                    </a:cubicBezTo>
                    <a:cubicBezTo>
                      <a:pt x="88661" y="117251"/>
                      <a:pt x="88661" y="116710"/>
                      <a:pt x="88727" y="116174"/>
                    </a:cubicBezTo>
                    <a:lnTo>
                      <a:pt x="88727" y="55629"/>
                    </a:lnTo>
                    <a:cubicBezTo>
                      <a:pt x="88727" y="39736"/>
                      <a:pt x="85584" y="27248"/>
                      <a:pt x="67201" y="27248"/>
                    </a:cubicBezTo>
                    <a:cubicBezTo>
                      <a:pt x="45331" y="28030"/>
                      <a:pt x="28241" y="46273"/>
                      <a:pt x="29028" y="67993"/>
                    </a:cubicBezTo>
                    <a:cubicBezTo>
                      <a:pt x="29044" y="68445"/>
                      <a:pt x="29068" y="68896"/>
                      <a:pt x="29101" y="69346"/>
                    </a:cubicBezTo>
                    <a:lnTo>
                      <a:pt x="29101" y="116647"/>
                    </a:lnTo>
                    <a:cubicBezTo>
                      <a:pt x="29610" y="120217"/>
                      <a:pt x="27109" y="123520"/>
                      <a:pt x="23516" y="124026"/>
                    </a:cubicBezTo>
                    <a:cubicBezTo>
                      <a:pt x="22904" y="124112"/>
                      <a:pt x="22283" y="124112"/>
                      <a:pt x="21671" y="124026"/>
                    </a:cubicBezTo>
                    <a:lnTo>
                      <a:pt x="14623" y="124026"/>
                    </a:lnTo>
                    <a:cubicBezTo>
                      <a:pt x="10968" y="124471"/>
                      <a:pt x="7641" y="121890"/>
                      <a:pt x="7193" y="118259"/>
                    </a:cubicBezTo>
                    <a:cubicBezTo>
                      <a:pt x="7127" y="117724"/>
                      <a:pt x="7127" y="117183"/>
                      <a:pt x="7193" y="11664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F54D99F-49D0-4A44-B2F6-90BE4AA3E15E}"/>
                  </a:ext>
                </a:extLst>
              </p:cNvPr>
              <p:cNvSpPr/>
              <p:nvPr/>
            </p:nvSpPr>
            <p:spPr>
              <a:xfrm>
                <a:off x="7070035" y="3708730"/>
                <a:ext cx="95250" cy="132443"/>
              </a:xfrm>
              <a:custGeom>
                <a:avLst/>
                <a:gdLst>
                  <a:gd name="connsiteX0" fmla="*/ 8468 w 95250"/>
                  <a:gd name="connsiteY0" fmla="*/ 103597 h 132442"/>
                  <a:gd name="connsiteX1" fmla="*/ 10755 w 95250"/>
                  <a:gd name="connsiteY1" fmla="*/ 100476 h 132442"/>
                  <a:gd name="connsiteX2" fmla="*/ 21232 w 95250"/>
                  <a:gd name="connsiteY2" fmla="*/ 98867 h 132442"/>
                  <a:gd name="connsiteX3" fmla="*/ 49235 w 95250"/>
                  <a:gd name="connsiteY3" fmla="*/ 108328 h 132442"/>
                  <a:gd name="connsiteX4" fmla="*/ 68762 w 95250"/>
                  <a:gd name="connsiteY4" fmla="*/ 93191 h 132442"/>
                  <a:gd name="connsiteX5" fmla="*/ 9611 w 95250"/>
                  <a:gd name="connsiteY5" fmla="*/ 39930 h 132442"/>
                  <a:gd name="connsiteX6" fmla="*/ 51045 w 95250"/>
                  <a:gd name="connsiteY6" fmla="*/ 7103 h 132442"/>
                  <a:gd name="connsiteX7" fmla="*/ 82763 w 95250"/>
                  <a:gd name="connsiteY7" fmla="*/ 15901 h 132442"/>
                  <a:gd name="connsiteX8" fmla="*/ 85748 w 95250"/>
                  <a:gd name="connsiteY8" fmla="*/ 24502 h 132442"/>
                  <a:gd name="connsiteX9" fmla="*/ 85240 w 95250"/>
                  <a:gd name="connsiteY9" fmla="*/ 25362 h 132442"/>
                  <a:gd name="connsiteX10" fmla="*/ 83240 w 95250"/>
                  <a:gd name="connsiteY10" fmla="*/ 28767 h 132442"/>
                  <a:gd name="connsiteX11" fmla="*/ 73239 w 95250"/>
                  <a:gd name="connsiteY11" fmla="*/ 31227 h 132442"/>
                  <a:gd name="connsiteX12" fmla="*/ 49998 w 95250"/>
                  <a:gd name="connsiteY12" fmla="*/ 24699 h 132442"/>
                  <a:gd name="connsiteX13" fmla="*/ 30948 w 95250"/>
                  <a:gd name="connsiteY13" fmla="*/ 39079 h 132442"/>
                  <a:gd name="connsiteX14" fmla="*/ 90098 w 95250"/>
                  <a:gd name="connsiteY14" fmla="*/ 92434 h 132442"/>
                  <a:gd name="connsiteX15" fmla="*/ 48855 w 95250"/>
                  <a:gd name="connsiteY15" fmla="*/ 125924 h 132442"/>
                  <a:gd name="connsiteX16" fmla="*/ 10755 w 95250"/>
                  <a:gd name="connsiteY16" fmla="*/ 113531 h 132442"/>
                  <a:gd name="connsiteX17" fmla="*/ 7925 w 95250"/>
                  <a:gd name="connsiteY17" fmla="*/ 104457 h 132442"/>
                  <a:gd name="connsiteX18" fmla="*/ 8468 w 95250"/>
                  <a:gd name="connsiteY18" fmla="*/ 1035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50" h="132442">
                    <a:moveTo>
                      <a:pt x="8468" y="103597"/>
                    </a:moveTo>
                    <a:lnTo>
                      <a:pt x="10755" y="100476"/>
                    </a:lnTo>
                    <a:cubicBezTo>
                      <a:pt x="13707" y="96692"/>
                      <a:pt x="16660" y="96408"/>
                      <a:pt x="21232" y="98867"/>
                    </a:cubicBezTo>
                    <a:cubicBezTo>
                      <a:pt x="29376" y="104785"/>
                      <a:pt x="39148" y="108087"/>
                      <a:pt x="49235" y="108328"/>
                    </a:cubicBezTo>
                    <a:cubicBezTo>
                      <a:pt x="60570" y="108328"/>
                      <a:pt x="68762" y="102935"/>
                      <a:pt x="68762" y="93191"/>
                    </a:cubicBezTo>
                    <a:cubicBezTo>
                      <a:pt x="68762" y="70960"/>
                      <a:pt x="9611" y="78433"/>
                      <a:pt x="9611" y="39930"/>
                    </a:cubicBezTo>
                    <a:cubicBezTo>
                      <a:pt x="9611" y="18361"/>
                      <a:pt x="28661" y="7103"/>
                      <a:pt x="51045" y="7103"/>
                    </a:cubicBezTo>
                    <a:cubicBezTo>
                      <a:pt x="62254" y="6915"/>
                      <a:pt x="73275" y="9972"/>
                      <a:pt x="82763" y="15901"/>
                    </a:cubicBezTo>
                    <a:cubicBezTo>
                      <a:pt x="85979" y="17458"/>
                      <a:pt x="87315" y="21309"/>
                      <a:pt x="85748" y="24502"/>
                    </a:cubicBezTo>
                    <a:cubicBezTo>
                      <a:pt x="85601" y="24801"/>
                      <a:pt x="85431" y="25089"/>
                      <a:pt x="85240" y="25362"/>
                    </a:cubicBezTo>
                    <a:lnTo>
                      <a:pt x="83240" y="28767"/>
                    </a:lnTo>
                    <a:cubicBezTo>
                      <a:pt x="80954" y="32835"/>
                      <a:pt x="77620" y="33214"/>
                      <a:pt x="73239" y="31227"/>
                    </a:cubicBezTo>
                    <a:cubicBezTo>
                      <a:pt x="66221" y="27021"/>
                      <a:pt x="58194" y="24767"/>
                      <a:pt x="49998" y="24699"/>
                    </a:cubicBezTo>
                    <a:cubicBezTo>
                      <a:pt x="39044" y="24699"/>
                      <a:pt x="30948" y="29429"/>
                      <a:pt x="30948" y="39079"/>
                    </a:cubicBezTo>
                    <a:cubicBezTo>
                      <a:pt x="30948" y="61783"/>
                      <a:pt x="90098" y="53742"/>
                      <a:pt x="90098" y="92434"/>
                    </a:cubicBezTo>
                    <a:cubicBezTo>
                      <a:pt x="90098" y="111355"/>
                      <a:pt x="73524" y="125924"/>
                      <a:pt x="48855" y="125924"/>
                    </a:cubicBezTo>
                    <a:cubicBezTo>
                      <a:pt x="35147" y="125945"/>
                      <a:pt x="21794" y="121601"/>
                      <a:pt x="10755" y="113531"/>
                    </a:cubicBezTo>
                    <a:cubicBezTo>
                      <a:pt x="7451" y="111801"/>
                      <a:pt x="6184" y="107739"/>
                      <a:pt x="7925" y="104457"/>
                    </a:cubicBezTo>
                    <a:cubicBezTo>
                      <a:pt x="8084" y="104157"/>
                      <a:pt x="8266" y="103870"/>
                      <a:pt x="8468" y="1035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72CF56E4-D4D0-0B4F-A517-C51E77EC5338}"/>
                  </a:ext>
                </a:extLst>
              </p:cNvPr>
              <p:cNvSpPr/>
              <p:nvPr/>
            </p:nvSpPr>
            <p:spPr>
              <a:xfrm>
                <a:off x="4465225" y="2973986"/>
                <a:ext cx="952500" cy="898719"/>
              </a:xfrm>
              <a:custGeom>
                <a:avLst/>
                <a:gdLst>
                  <a:gd name="connsiteX0" fmla="*/ 583025 w 952500"/>
                  <a:gd name="connsiteY0" fmla="*/ 390779 h 898719"/>
                  <a:gd name="connsiteX1" fmla="*/ 523970 w 952500"/>
                  <a:gd name="connsiteY1" fmla="*/ 385387 h 898719"/>
                  <a:gd name="connsiteX2" fmla="*/ 523970 w 952500"/>
                  <a:gd name="connsiteY2" fmla="*/ 313111 h 898719"/>
                  <a:gd name="connsiteX3" fmla="*/ 583025 w 952500"/>
                  <a:gd name="connsiteY3" fmla="*/ 320868 h 898719"/>
                  <a:gd name="connsiteX4" fmla="*/ 433768 w 952500"/>
                  <a:gd name="connsiteY4" fmla="*/ 385576 h 898719"/>
                  <a:gd name="connsiteX5" fmla="*/ 374809 w 952500"/>
                  <a:gd name="connsiteY5" fmla="*/ 391252 h 898719"/>
                  <a:gd name="connsiteX6" fmla="*/ 374809 w 952500"/>
                  <a:gd name="connsiteY6" fmla="*/ 321341 h 898719"/>
                  <a:gd name="connsiteX7" fmla="*/ 433768 w 952500"/>
                  <a:gd name="connsiteY7" fmla="*/ 313489 h 898719"/>
                  <a:gd name="connsiteX8" fmla="*/ 449675 w 952500"/>
                  <a:gd name="connsiteY8" fmla="*/ 312259 h 898719"/>
                  <a:gd name="connsiteX9" fmla="*/ 479107 w 952500"/>
                  <a:gd name="connsiteY9" fmla="*/ 311219 h 898719"/>
                  <a:gd name="connsiteX10" fmla="*/ 508635 w 952500"/>
                  <a:gd name="connsiteY10" fmla="*/ 312259 h 898719"/>
                  <a:gd name="connsiteX11" fmla="*/ 508635 w 952500"/>
                  <a:gd name="connsiteY11" fmla="*/ 384819 h 898719"/>
                  <a:gd name="connsiteX12" fmla="*/ 480727 w 952500"/>
                  <a:gd name="connsiteY12" fmla="*/ 384819 h 898719"/>
                  <a:gd name="connsiteX13" fmla="*/ 449675 w 952500"/>
                  <a:gd name="connsiteY13" fmla="*/ 384819 h 898719"/>
                  <a:gd name="connsiteX14" fmla="*/ 670655 w 952500"/>
                  <a:gd name="connsiteY14" fmla="*/ 338464 h 898719"/>
                  <a:gd name="connsiteX15" fmla="*/ 670655 w 952500"/>
                  <a:gd name="connsiteY15" fmla="*/ 338464 h 898719"/>
                  <a:gd name="connsiteX16" fmla="*/ 479203 w 952500"/>
                  <a:gd name="connsiteY16" fmla="*/ 188898 h 898719"/>
                  <a:gd name="connsiteX17" fmla="*/ 288703 w 952500"/>
                  <a:gd name="connsiteY17" fmla="*/ 338370 h 898719"/>
                  <a:gd name="connsiteX18" fmla="*/ 292132 w 952500"/>
                  <a:gd name="connsiteY18" fmla="*/ 337613 h 898719"/>
                  <a:gd name="connsiteX19" fmla="*/ 289560 w 952500"/>
                  <a:gd name="connsiteY19" fmla="*/ 338464 h 898719"/>
                  <a:gd name="connsiteX20" fmla="*/ 357283 w 952500"/>
                  <a:gd name="connsiteY20" fmla="*/ 344802 h 898719"/>
                  <a:gd name="connsiteX21" fmla="*/ 357283 w 952500"/>
                  <a:gd name="connsiteY21" fmla="*/ 393712 h 898719"/>
                  <a:gd name="connsiteX22" fmla="*/ 312991 w 952500"/>
                  <a:gd name="connsiteY22" fmla="*/ 404496 h 898719"/>
                  <a:gd name="connsiteX23" fmla="*/ 323183 w 952500"/>
                  <a:gd name="connsiteY23" fmla="*/ 421809 h 898719"/>
                  <a:gd name="connsiteX24" fmla="*/ 346615 w 952500"/>
                  <a:gd name="connsiteY24" fmla="*/ 421809 h 898719"/>
                  <a:gd name="connsiteX25" fmla="*/ 311658 w 952500"/>
                  <a:gd name="connsiteY25" fmla="*/ 596917 h 898719"/>
                  <a:gd name="connsiteX26" fmla="*/ 604837 w 952500"/>
                  <a:gd name="connsiteY26" fmla="*/ 421809 h 898719"/>
                  <a:gd name="connsiteX27" fmla="*/ 634936 w 952500"/>
                  <a:gd name="connsiteY27" fmla="*/ 421809 h 898719"/>
                  <a:gd name="connsiteX28" fmla="*/ 644461 w 952500"/>
                  <a:gd name="connsiteY28" fmla="*/ 404875 h 898719"/>
                  <a:gd name="connsiteX29" fmla="*/ 646271 w 952500"/>
                  <a:gd name="connsiteY29" fmla="*/ 404875 h 898719"/>
                  <a:gd name="connsiteX30" fmla="*/ 600361 w 952500"/>
                  <a:gd name="connsiteY30" fmla="*/ 393806 h 898719"/>
                  <a:gd name="connsiteX31" fmla="*/ 600361 w 952500"/>
                  <a:gd name="connsiteY31" fmla="*/ 344897 h 898719"/>
                  <a:gd name="connsiteX32" fmla="*/ 670274 w 952500"/>
                  <a:gd name="connsiteY32" fmla="*/ 338464 h 898719"/>
                  <a:gd name="connsiteX33" fmla="*/ 953548 w 952500"/>
                  <a:gd name="connsiteY33" fmla="*/ 477529 h 898719"/>
                  <a:gd name="connsiteX34" fmla="*/ 480800 w 952500"/>
                  <a:gd name="connsiteY34" fmla="*/ 7095 h 898719"/>
                  <a:gd name="connsiteX35" fmla="*/ 7144 w 952500"/>
                  <a:gd name="connsiteY35" fmla="*/ 476627 h 898719"/>
                  <a:gd name="connsiteX36" fmla="*/ 155734 w 952500"/>
                  <a:gd name="connsiteY36" fmla="*/ 819043 h 898719"/>
                  <a:gd name="connsiteX37" fmla="*/ 337375 w 952500"/>
                  <a:gd name="connsiteY37" fmla="*/ 837963 h 898719"/>
                  <a:gd name="connsiteX38" fmla="*/ 651700 w 952500"/>
                  <a:gd name="connsiteY38" fmla="*/ 651502 h 898719"/>
                  <a:gd name="connsiteX39" fmla="*/ 629221 w 952500"/>
                  <a:gd name="connsiteY39" fmla="*/ 532020 h 898719"/>
                  <a:gd name="connsiteX40" fmla="*/ 300228 w 952500"/>
                  <a:gd name="connsiteY40" fmla="*/ 727941 h 898719"/>
                  <a:gd name="connsiteX41" fmla="*/ 189357 w 952500"/>
                  <a:gd name="connsiteY41" fmla="*/ 701925 h 898719"/>
                  <a:gd name="connsiteX42" fmla="*/ 254305 w 952500"/>
                  <a:gd name="connsiteY42" fmla="*/ 187662 h 898719"/>
                  <a:gd name="connsiteX43" fmla="*/ 772090 w 952500"/>
                  <a:gd name="connsiteY43" fmla="*/ 252168 h 898719"/>
                  <a:gd name="connsiteX44" fmla="*/ 707142 w 952500"/>
                  <a:gd name="connsiteY44" fmla="*/ 766431 h 898719"/>
                  <a:gd name="connsiteX45" fmla="*/ 677513 w 952500"/>
                  <a:gd name="connsiteY45" fmla="*/ 787067 h 898719"/>
                  <a:gd name="connsiteX46" fmla="*/ 697897 w 952500"/>
                  <a:gd name="connsiteY46" fmla="*/ 894913 h 898719"/>
                  <a:gd name="connsiteX47" fmla="*/ 953928 w 952500"/>
                  <a:gd name="connsiteY47" fmla="*/ 477435 h 89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52500" h="898719">
                    <a:moveTo>
                      <a:pt x="583025" y="390779"/>
                    </a:moveTo>
                    <a:cubicBezTo>
                      <a:pt x="566642" y="388509"/>
                      <a:pt x="546925" y="386522"/>
                      <a:pt x="523970" y="385387"/>
                    </a:cubicBezTo>
                    <a:lnTo>
                      <a:pt x="523970" y="313111"/>
                    </a:lnTo>
                    <a:cubicBezTo>
                      <a:pt x="543877" y="315003"/>
                      <a:pt x="564166" y="317841"/>
                      <a:pt x="583025" y="320868"/>
                    </a:cubicBezTo>
                    <a:close/>
                    <a:moveTo>
                      <a:pt x="433768" y="385576"/>
                    </a:moveTo>
                    <a:cubicBezTo>
                      <a:pt x="410623" y="386806"/>
                      <a:pt x="391001" y="388887"/>
                      <a:pt x="374809" y="391252"/>
                    </a:cubicBezTo>
                    <a:lnTo>
                      <a:pt x="374809" y="321341"/>
                    </a:lnTo>
                    <a:cubicBezTo>
                      <a:pt x="393859" y="318219"/>
                      <a:pt x="413861" y="315381"/>
                      <a:pt x="433768" y="313489"/>
                    </a:cubicBezTo>
                    <a:close/>
                    <a:moveTo>
                      <a:pt x="449675" y="312259"/>
                    </a:moveTo>
                    <a:cubicBezTo>
                      <a:pt x="459772" y="311597"/>
                      <a:pt x="469678" y="311219"/>
                      <a:pt x="479107" y="311219"/>
                    </a:cubicBezTo>
                    <a:cubicBezTo>
                      <a:pt x="488537" y="311219"/>
                      <a:pt x="498157" y="311219"/>
                      <a:pt x="508635" y="312259"/>
                    </a:cubicBezTo>
                    <a:lnTo>
                      <a:pt x="508635" y="384819"/>
                    </a:lnTo>
                    <a:cubicBezTo>
                      <a:pt x="499777" y="384819"/>
                      <a:pt x="490537" y="384819"/>
                      <a:pt x="480727" y="384819"/>
                    </a:cubicBezTo>
                    <a:cubicBezTo>
                      <a:pt x="470916" y="384819"/>
                      <a:pt x="459486" y="384819"/>
                      <a:pt x="449675" y="384819"/>
                    </a:cubicBezTo>
                    <a:close/>
                    <a:moveTo>
                      <a:pt x="670655" y="338464"/>
                    </a:moveTo>
                    <a:lnTo>
                      <a:pt x="670655" y="338464"/>
                    </a:lnTo>
                    <a:lnTo>
                      <a:pt x="479203" y="188898"/>
                    </a:lnTo>
                    <a:lnTo>
                      <a:pt x="288703" y="338370"/>
                    </a:lnTo>
                    <a:lnTo>
                      <a:pt x="292132" y="337613"/>
                    </a:lnTo>
                    <a:lnTo>
                      <a:pt x="289560" y="338464"/>
                    </a:lnTo>
                    <a:cubicBezTo>
                      <a:pt x="289560" y="338464"/>
                      <a:pt x="313563" y="341964"/>
                      <a:pt x="357283" y="344802"/>
                    </a:cubicBezTo>
                    <a:lnTo>
                      <a:pt x="357283" y="393712"/>
                    </a:lnTo>
                    <a:cubicBezTo>
                      <a:pt x="342245" y="396088"/>
                      <a:pt x="327430" y="399695"/>
                      <a:pt x="312991" y="404496"/>
                    </a:cubicBezTo>
                    <a:lnTo>
                      <a:pt x="323183" y="421809"/>
                    </a:lnTo>
                    <a:lnTo>
                      <a:pt x="346615" y="421809"/>
                    </a:lnTo>
                    <a:lnTo>
                      <a:pt x="311658" y="596917"/>
                    </a:lnTo>
                    <a:lnTo>
                      <a:pt x="604837" y="421809"/>
                    </a:lnTo>
                    <a:lnTo>
                      <a:pt x="634936" y="421809"/>
                    </a:lnTo>
                    <a:lnTo>
                      <a:pt x="644461" y="404875"/>
                    </a:lnTo>
                    <a:lnTo>
                      <a:pt x="646271" y="404875"/>
                    </a:lnTo>
                    <a:cubicBezTo>
                      <a:pt x="631303" y="399926"/>
                      <a:pt x="615947" y="396224"/>
                      <a:pt x="600361" y="393806"/>
                    </a:cubicBezTo>
                    <a:lnTo>
                      <a:pt x="600361" y="344897"/>
                    </a:lnTo>
                    <a:cubicBezTo>
                      <a:pt x="645509" y="342059"/>
                      <a:pt x="670274" y="338464"/>
                      <a:pt x="670274" y="338464"/>
                    </a:cubicBezTo>
                    <a:moveTo>
                      <a:pt x="953548" y="477529"/>
                    </a:moveTo>
                    <a:cubicBezTo>
                      <a:pt x="953798" y="217965"/>
                      <a:pt x="742142" y="7344"/>
                      <a:pt x="480800" y="7095"/>
                    </a:cubicBezTo>
                    <a:cubicBezTo>
                      <a:pt x="219458" y="6846"/>
                      <a:pt x="7395" y="217063"/>
                      <a:pt x="7144" y="476627"/>
                    </a:cubicBezTo>
                    <a:cubicBezTo>
                      <a:pt x="7019" y="606232"/>
                      <a:pt x="60786" y="730135"/>
                      <a:pt x="155734" y="819043"/>
                    </a:cubicBezTo>
                    <a:cubicBezTo>
                      <a:pt x="207184" y="860476"/>
                      <a:pt x="278389" y="867893"/>
                      <a:pt x="337375" y="837963"/>
                    </a:cubicBezTo>
                    <a:lnTo>
                      <a:pt x="651700" y="651502"/>
                    </a:lnTo>
                    <a:lnTo>
                      <a:pt x="629221" y="532020"/>
                    </a:lnTo>
                    <a:lnTo>
                      <a:pt x="300228" y="727941"/>
                    </a:lnTo>
                    <a:cubicBezTo>
                      <a:pt x="262128" y="744023"/>
                      <a:pt x="226409" y="743834"/>
                      <a:pt x="189357" y="701925"/>
                    </a:cubicBezTo>
                    <a:cubicBezTo>
                      <a:pt x="64309" y="542103"/>
                      <a:pt x="93387" y="311859"/>
                      <a:pt x="254305" y="187662"/>
                    </a:cubicBezTo>
                    <a:cubicBezTo>
                      <a:pt x="415222" y="63465"/>
                      <a:pt x="647042" y="92346"/>
                      <a:pt x="772090" y="252168"/>
                    </a:cubicBezTo>
                    <a:cubicBezTo>
                      <a:pt x="897137" y="411991"/>
                      <a:pt x="868059" y="642234"/>
                      <a:pt x="707142" y="766431"/>
                    </a:cubicBezTo>
                    <a:cubicBezTo>
                      <a:pt x="697612" y="773787"/>
                      <a:pt x="687723" y="780674"/>
                      <a:pt x="677513" y="787067"/>
                    </a:cubicBezTo>
                    <a:lnTo>
                      <a:pt x="697897" y="894913"/>
                    </a:lnTo>
                    <a:cubicBezTo>
                      <a:pt x="855155" y="814283"/>
                      <a:pt x="953939" y="653208"/>
                      <a:pt x="953928" y="477435"/>
                    </a:cubicBezTo>
                  </a:path>
                </a:pathLst>
              </a:custGeom>
              <a:solidFill>
                <a:srgbClr val="3CB4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6B50C01E-1BC6-D44F-AA31-4FB281B0B819}"/>
                  </a:ext>
                </a:extLst>
              </p:cNvPr>
              <p:cNvSpPr/>
              <p:nvPr/>
            </p:nvSpPr>
            <p:spPr>
              <a:xfrm>
                <a:off x="5582983" y="3025845"/>
                <a:ext cx="361950" cy="539232"/>
              </a:xfrm>
              <a:custGeom>
                <a:avLst/>
                <a:gdLst>
                  <a:gd name="connsiteX0" fmla="*/ 294799 w 361950"/>
                  <a:gd name="connsiteY0" fmla="*/ 352921 h 539231"/>
                  <a:gd name="connsiteX1" fmla="*/ 185738 w 361950"/>
                  <a:gd name="connsiteY1" fmla="*/ 472119 h 539231"/>
                  <a:gd name="connsiteX2" fmla="*/ 73438 w 361950"/>
                  <a:gd name="connsiteY2" fmla="*/ 351029 h 539231"/>
                  <a:gd name="connsiteX3" fmla="*/ 185738 w 361950"/>
                  <a:gd name="connsiteY3" fmla="*/ 231736 h 539231"/>
                  <a:gd name="connsiteX4" fmla="*/ 294799 w 361950"/>
                  <a:gd name="connsiteY4" fmla="*/ 352921 h 539231"/>
                  <a:gd name="connsiteX5" fmla="*/ 194786 w 361950"/>
                  <a:gd name="connsiteY5" fmla="*/ 169582 h 539231"/>
                  <a:gd name="connsiteX6" fmla="*/ 75343 w 361950"/>
                  <a:gd name="connsiteY6" fmla="*/ 226343 h 539231"/>
                  <a:gd name="connsiteX7" fmla="*/ 75343 w 361950"/>
                  <a:gd name="connsiteY7" fmla="*/ 16232 h 539231"/>
                  <a:gd name="connsiteX8" fmla="*/ 70676 w 361950"/>
                  <a:gd name="connsiteY8" fmla="*/ 8475 h 539231"/>
                  <a:gd name="connsiteX9" fmla="*/ 61151 w 361950"/>
                  <a:gd name="connsiteY9" fmla="*/ 8475 h 539231"/>
                  <a:gd name="connsiteX10" fmla="*/ 11240 w 361950"/>
                  <a:gd name="connsiteY10" fmla="*/ 40450 h 539231"/>
                  <a:gd name="connsiteX11" fmla="*/ 7144 w 361950"/>
                  <a:gd name="connsiteY11" fmla="*/ 47924 h 539231"/>
                  <a:gd name="connsiteX12" fmla="*/ 7144 w 361950"/>
                  <a:gd name="connsiteY12" fmla="*/ 518380 h 539231"/>
                  <a:gd name="connsiteX13" fmla="*/ 16097 w 361950"/>
                  <a:gd name="connsiteY13" fmla="*/ 527272 h 539231"/>
                  <a:gd name="connsiteX14" fmla="*/ 66008 w 361950"/>
                  <a:gd name="connsiteY14" fmla="*/ 527272 h 539231"/>
                  <a:gd name="connsiteX15" fmla="*/ 74867 w 361950"/>
                  <a:gd name="connsiteY15" fmla="*/ 518380 h 539231"/>
                  <a:gd name="connsiteX16" fmla="*/ 74867 w 361950"/>
                  <a:gd name="connsiteY16" fmla="*/ 480539 h 539231"/>
                  <a:gd name="connsiteX17" fmla="*/ 194310 w 361950"/>
                  <a:gd name="connsiteY17" fmla="*/ 534557 h 539231"/>
                  <a:gd name="connsiteX18" fmla="*/ 363379 w 361950"/>
                  <a:gd name="connsiteY18" fmla="*/ 351218 h 539231"/>
                  <a:gd name="connsiteX19" fmla="*/ 194310 w 361950"/>
                  <a:gd name="connsiteY19" fmla="*/ 169771 h 53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1950" h="539231">
                    <a:moveTo>
                      <a:pt x="294799" y="352921"/>
                    </a:moveTo>
                    <a:cubicBezTo>
                      <a:pt x="294799" y="423116"/>
                      <a:pt x="249936" y="472119"/>
                      <a:pt x="185738" y="472119"/>
                    </a:cubicBezTo>
                    <a:cubicBezTo>
                      <a:pt x="130588" y="472119"/>
                      <a:pt x="73438" y="427373"/>
                      <a:pt x="73438" y="351029"/>
                    </a:cubicBezTo>
                    <a:cubicBezTo>
                      <a:pt x="71404" y="287333"/>
                      <a:pt x="121614" y="233996"/>
                      <a:pt x="185738" y="231736"/>
                    </a:cubicBezTo>
                    <a:cubicBezTo>
                      <a:pt x="248984" y="231736"/>
                      <a:pt x="294799" y="282159"/>
                      <a:pt x="294799" y="352921"/>
                    </a:cubicBezTo>
                    <a:moveTo>
                      <a:pt x="194786" y="169582"/>
                    </a:moveTo>
                    <a:cubicBezTo>
                      <a:pt x="148283" y="169170"/>
                      <a:pt x="104197" y="190120"/>
                      <a:pt x="75343" y="226343"/>
                    </a:cubicBezTo>
                    <a:lnTo>
                      <a:pt x="75343" y="16232"/>
                    </a:lnTo>
                    <a:cubicBezTo>
                      <a:pt x="75211" y="13028"/>
                      <a:pt x="73455" y="10108"/>
                      <a:pt x="70676" y="8475"/>
                    </a:cubicBezTo>
                    <a:cubicBezTo>
                      <a:pt x="67771" y="6635"/>
                      <a:pt x="64055" y="6635"/>
                      <a:pt x="61151" y="8475"/>
                    </a:cubicBezTo>
                    <a:lnTo>
                      <a:pt x="11240" y="40450"/>
                    </a:lnTo>
                    <a:cubicBezTo>
                      <a:pt x="8685" y="42089"/>
                      <a:pt x="7143" y="44904"/>
                      <a:pt x="7144" y="47924"/>
                    </a:cubicBezTo>
                    <a:lnTo>
                      <a:pt x="7144" y="518380"/>
                    </a:lnTo>
                    <a:cubicBezTo>
                      <a:pt x="7144" y="523291"/>
                      <a:pt x="11152" y="527272"/>
                      <a:pt x="16097" y="527272"/>
                    </a:cubicBezTo>
                    <a:lnTo>
                      <a:pt x="66008" y="527272"/>
                    </a:lnTo>
                    <a:cubicBezTo>
                      <a:pt x="70916" y="527221"/>
                      <a:pt x="74867" y="523254"/>
                      <a:pt x="74867" y="518380"/>
                    </a:cubicBezTo>
                    <a:lnTo>
                      <a:pt x="74867" y="480539"/>
                    </a:lnTo>
                    <a:cubicBezTo>
                      <a:pt x="104595" y="515313"/>
                      <a:pt x="148383" y="535116"/>
                      <a:pt x="194310" y="534557"/>
                    </a:cubicBezTo>
                    <a:cubicBezTo>
                      <a:pt x="276320" y="534557"/>
                      <a:pt x="363379" y="470700"/>
                      <a:pt x="363379" y="351218"/>
                    </a:cubicBezTo>
                    <a:cubicBezTo>
                      <a:pt x="363379" y="233344"/>
                      <a:pt x="276320" y="169771"/>
                      <a:pt x="194310" y="169771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999E25A-966B-0F4D-B670-229B7446FC4C}"/>
                  </a:ext>
                </a:extLst>
              </p:cNvPr>
              <p:cNvSpPr/>
              <p:nvPr/>
            </p:nvSpPr>
            <p:spPr>
              <a:xfrm>
                <a:off x="5972175" y="3187859"/>
                <a:ext cx="342900" cy="378408"/>
              </a:xfrm>
              <a:custGeom>
                <a:avLst/>
                <a:gdLst>
                  <a:gd name="connsiteX0" fmla="*/ 76962 w 342900"/>
                  <a:gd name="connsiteY0" fmla="*/ 161486 h 378408"/>
                  <a:gd name="connsiteX1" fmla="*/ 175546 w 342900"/>
                  <a:gd name="connsiteY1" fmla="*/ 66884 h 378408"/>
                  <a:gd name="connsiteX2" fmla="*/ 272415 w 342900"/>
                  <a:gd name="connsiteY2" fmla="*/ 161486 h 378408"/>
                  <a:gd name="connsiteX3" fmla="*/ 176879 w 342900"/>
                  <a:gd name="connsiteY3" fmla="*/ 7568 h 378408"/>
                  <a:gd name="connsiteX4" fmla="*/ 7144 w 342900"/>
                  <a:gd name="connsiteY4" fmla="*/ 190245 h 378408"/>
                  <a:gd name="connsiteX5" fmla="*/ 183356 w 342900"/>
                  <a:gd name="connsiteY5" fmla="*/ 373016 h 378408"/>
                  <a:gd name="connsiteX6" fmla="*/ 328041 w 342900"/>
                  <a:gd name="connsiteY6" fmla="*/ 307551 h 378408"/>
                  <a:gd name="connsiteX7" fmla="*/ 327441 w 342900"/>
                  <a:gd name="connsiteY7" fmla="*/ 295123 h 378408"/>
                  <a:gd name="connsiteX8" fmla="*/ 327374 w 342900"/>
                  <a:gd name="connsiteY8" fmla="*/ 295064 h 378408"/>
                  <a:gd name="connsiteX9" fmla="*/ 296228 w 342900"/>
                  <a:gd name="connsiteY9" fmla="*/ 267345 h 378408"/>
                  <a:gd name="connsiteX10" fmla="*/ 283845 w 342900"/>
                  <a:gd name="connsiteY10" fmla="*/ 267345 h 378408"/>
                  <a:gd name="connsiteX11" fmla="*/ 184690 w 342900"/>
                  <a:gd name="connsiteY11" fmla="*/ 311619 h 378408"/>
                  <a:gd name="connsiteX12" fmla="*/ 76867 w 342900"/>
                  <a:gd name="connsiteY12" fmla="*/ 218625 h 378408"/>
                  <a:gd name="connsiteX13" fmla="*/ 332422 w 342900"/>
                  <a:gd name="connsiteY13" fmla="*/ 218625 h 378408"/>
                  <a:gd name="connsiteX14" fmla="*/ 341376 w 342900"/>
                  <a:gd name="connsiteY14" fmla="*/ 210490 h 378408"/>
                  <a:gd name="connsiteX15" fmla="*/ 342043 w 342900"/>
                  <a:gd name="connsiteY15" fmla="*/ 192326 h 378408"/>
                  <a:gd name="connsiteX16" fmla="*/ 176879 w 342900"/>
                  <a:gd name="connsiteY16" fmla="*/ 7095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2900" h="378408">
                    <a:moveTo>
                      <a:pt x="76962" y="161486"/>
                    </a:moveTo>
                    <a:cubicBezTo>
                      <a:pt x="86487" y="105387"/>
                      <a:pt x="126301" y="66884"/>
                      <a:pt x="175546" y="66884"/>
                    </a:cubicBezTo>
                    <a:cubicBezTo>
                      <a:pt x="236315" y="66884"/>
                      <a:pt x="265081" y="114185"/>
                      <a:pt x="272415" y="161486"/>
                    </a:cubicBezTo>
                    <a:close/>
                    <a:moveTo>
                      <a:pt x="176879" y="7568"/>
                    </a:moveTo>
                    <a:cubicBezTo>
                      <a:pt x="80200" y="7568"/>
                      <a:pt x="7144" y="86088"/>
                      <a:pt x="7144" y="190245"/>
                    </a:cubicBezTo>
                    <a:cubicBezTo>
                      <a:pt x="7144" y="294402"/>
                      <a:pt x="82867" y="373016"/>
                      <a:pt x="183356" y="373016"/>
                    </a:cubicBezTo>
                    <a:cubicBezTo>
                      <a:pt x="242602" y="373016"/>
                      <a:pt x="287274" y="352771"/>
                      <a:pt x="328041" y="307551"/>
                    </a:cubicBezTo>
                    <a:cubicBezTo>
                      <a:pt x="331331" y="303955"/>
                      <a:pt x="331062" y="298391"/>
                      <a:pt x="327441" y="295123"/>
                    </a:cubicBezTo>
                    <a:cubicBezTo>
                      <a:pt x="327419" y="295103"/>
                      <a:pt x="327397" y="295083"/>
                      <a:pt x="327374" y="295064"/>
                    </a:cubicBezTo>
                    <a:lnTo>
                      <a:pt x="296228" y="267345"/>
                    </a:lnTo>
                    <a:cubicBezTo>
                      <a:pt x="292663" y="264317"/>
                      <a:pt x="287410" y="264317"/>
                      <a:pt x="283845" y="267345"/>
                    </a:cubicBezTo>
                    <a:cubicBezTo>
                      <a:pt x="259009" y="295937"/>
                      <a:pt x="222706" y="312146"/>
                      <a:pt x="184690" y="311619"/>
                    </a:cubicBezTo>
                    <a:cubicBezTo>
                      <a:pt x="128873" y="311619"/>
                      <a:pt x="86582" y="274724"/>
                      <a:pt x="76867" y="218625"/>
                    </a:cubicBezTo>
                    <a:lnTo>
                      <a:pt x="332422" y="218625"/>
                    </a:lnTo>
                    <a:cubicBezTo>
                      <a:pt x="337084" y="218642"/>
                      <a:pt x="340979" y="215103"/>
                      <a:pt x="341376" y="210490"/>
                    </a:cubicBezTo>
                    <a:cubicBezTo>
                      <a:pt x="342043" y="202448"/>
                      <a:pt x="342043" y="197056"/>
                      <a:pt x="342043" y="192326"/>
                    </a:cubicBezTo>
                    <a:cubicBezTo>
                      <a:pt x="342043" y="83250"/>
                      <a:pt x="274130" y="7095"/>
                      <a:pt x="176879" y="7095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BD2C4288-34FA-EF4D-AC32-25899790B543}"/>
                  </a:ext>
                </a:extLst>
              </p:cNvPr>
              <p:cNvSpPr/>
              <p:nvPr/>
            </p:nvSpPr>
            <p:spPr>
              <a:xfrm>
                <a:off x="6329839" y="3190224"/>
                <a:ext cx="323850" cy="368948"/>
              </a:xfrm>
              <a:custGeom>
                <a:avLst/>
                <a:gdLst>
                  <a:gd name="connsiteX0" fmla="*/ 253365 w 323850"/>
                  <a:gd name="connsiteY0" fmla="*/ 207462 h 368947"/>
                  <a:gd name="connsiteX1" fmla="*/ 253365 w 323850"/>
                  <a:gd name="connsiteY1" fmla="*/ 231680 h 368947"/>
                  <a:gd name="connsiteX2" fmla="*/ 150781 w 323850"/>
                  <a:gd name="connsiteY2" fmla="*/ 312281 h 368947"/>
                  <a:gd name="connsiteX3" fmla="*/ 75533 w 323850"/>
                  <a:gd name="connsiteY3" fmla="*/ 253628 h 368947"/>
                  <a:gd name="connsiteX4" fmla="*/ 164401 w 323850"/>
                  <a:gd name="connsiteY4" fmla="*/ 195448 h 368947"/>
                  <a:gd name="connsiteX5" fmla="*/ 253365 w 323850"/>
                  <a:gd name="connsiteY5" fmla="*/ 207462 h 368947"/>
                  <a:gd name="connsiteX6" fmla="*/ 167640 w 323850"/>
                  <a:gd name="connsiteY6" fmla="*/ 7095 h 368947"/>
                  <a:gd name="connsiteX7" fmla="*/ 42386 w 323850"/>
                  <a:gd name="connsiteY7" fmla="*/ 36233 h 368947"/>
                  <a:gd name="connsiteX8" fmla="*/ 37719 w 323850"/>
                  <a:gd name="connsiteY8" fmla="*/ 47396 h 368947"/>
                  <a:gd name="connsiteX9" fmla="*/ 52673 w 323850"/>
                  <a:gd name="connsiteY9" fmla="*/ 87885 h 368947"/>
                  <a:gd name="connsiteX10" fmla="*/ 57626 w 323850"/>
                  <a:gd name="connsiteY10" fmla="*/ 93088 h 368947"/>
                  <a:gd name="connsiteX11" fmla="*/ 64770 w 323850"/>
                  <a:gd name="connsiteY11" fmla="*/ 93088 h 368947"/>
                  <a:gd name="connsiteX12" fmla="*/ 162782 w 323850"/>
                  <a:gd name="connsiteY12" fmla="*/ 70100 h 368947"/>
                  <a:gd name="connsiteX13" fmla="*/ 253079 w 323850"/>
                  <a:gd name="connsiteY13" fmla="*/ 150133 h 368947"/>
                  <a:gd name="connsiteX14" fmla="*/ 159544 w 323850"/>
                  <a:gd name="connsiteY14" fmla="*/ 138687 h 368947"/>
                  <a:gd name="connsiteX15" fmla="*/ 7144 w 323850"/>
                  <a:gd name="connsiteY15" fmla="*/ 257601 h 368947"/>
                  <a:gd name="connsiteX16" fmla="*/ 141160 w 323850"/>
                  <a:gd name="connsiteY16" fmla="*/ 370178 h 368947"/>
                  <a:gd name="connsiteX17" fmla="*/ 252889 w 323850"/>
                  <a:gd name="connsiteY17" fmla="*/ 327607 h 368947"/>
                  <a:gd name="connsiteX18" fmla="*/ 252889 w 323850"/>
                  <a:gd name="connsiteY18" fmla="*/ 354285 h 368947"/>
                  <a:gd name="connsiteX19" fmla="*/ 261747 w 323850"/>
                  <a:gd name="connsiteY19" fmla="*/ 363177 h 368947"/>
                  <a:gd name="connsiteX20" fmla="*/ 311087 w 323850"/>
                  <a:gd name="connsiteY20" fmla="*/ 363177 h 368947"/>
                  <a:gd name="connsiteX21" fmla="*/ 319945 w 323850"/>
                  <a:gd name="connsiteY21" fmla="*/ 354285 h 368947"/>
                  <a:gd name="connsiteX22" fmla="*/ 319945 w 323850"/>
                  <a:gd name="connsiteY22" fmla="*/ 150606 h 368947"/>
                  <a:gd name="connsiteX23" fmla="*/ 282416 w 323850"/>
                  <a:gd name="connsiteY23" fmla="*/ 46544 h 368947"/>
                  <a:gd name="connsiteX24" fmla="*/ 168116 w 323850"/>
                  <a:gd name="connsiteY24" fmla="*/ 7284 h 36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3850" h="368947">
                    <a:moveTo>
                      <a:pt x="253365" y="207462"/>
                    </a:moveTo>
                    <a:lnTo>
                      <a:pt x="253365" y="231680"/>
                    </a:lnTo>
                    <a:cubicBezTo>
                      <a:pt x="253365" y="277657"/>
                      <a:pt x="209264" y="312281"/>
                      <a:pt x="150781" y="312281"/>
                    </a:cubicBezTo>
                    <a:cubicBezTo>
                      <a:pt x="114491" y="312281"/>
                      <a:pt x="75533" y="294307"/>
                      <a:pt x="75533" y="253628"/>
                    </a:cubicBezTo>
                    <a:cubicBezTo>
                      <a:pt x="75533" y="217774"/>
                      <a:pt x="109538" y="195448"/>
                      <a:pt x="164401" y="195448"/>
                    </a:cubicBezTo>
                    <a:cubicBezTo>
                      <a:pt x="194468" y="195415"/>
                      <a:pt x="224399" y="199457"/>
                      <a:pt x="253365" y="207462"/>
                    </a:cubicBezTo>
                    <a:moveTo>
                      <a:pt x="167640" y="7095"/>
                    </a:moveTo>
                    <a:cubicBezTo>
                      <a:pt x="124202" y="7226"/>
                      <a:pt x="81365" y="17191"/>
                      <a:pt x="42386" y="36233"/>
                    </a:cubicBezTo>
                    <a:cubicBezTo>
                      <a:pt x="38132" y="38170"/>
                      <a:pt x="36098" y="43035"/>
                      <a:pt x="37719" y="47396"/>
                    </a:cubicBezTo>
                    <a:lnTo>
                      <a:pt x="52673" y="87885"/>
                    </a:lnTo>
                    <a:cubicBezTo>
                      <a:pt x="53485" y="90252"/>
                      <a:pt x="55293" y="92151"/>
                      <a:pt x="57626" y="93088"/>
                    </a:cubicBezTo>
                    <a:cubicBezTo>
                      <a:pt x="59917" y="94009"/>
                      <a:pt x="62479" y="94009"/>
                      <a:pt x="64770" y="93088"/>
                    </a:cubicBezTo>
                    <a:cubicBezTo>
                      <a:pt x="95254" y="78118"/>
                      <a:pt x="128776" y="70256"/>
                      <a:pt x="162782" y="70100"/>
                    </a:cubicBezTo>
                    <a:cubicBezTo>
                      <a:pt x="203740" y="70100"/>
                      <a:pt x="252413" y="84007"/>
                      <a:pt x="253079" y="150133"/>
                    </a:cubicBezTo>
                    <a:cubicBezTo>
                      <a:pt x="222546" y="142236"/>
                      <a:pt x="191094" y="138387"/>
                      <a:pt x="159544" y="138687"/>
                    </a:cubicBezTo>
                    <a:cubicBezTo>
                      <a:pt x="65627" y="138687"/>
                      <a:pt x="7144" y="183812"/>
                      <a:pt x="7144" y="257601"/>
                    </a:cubicBezTo>
                    <a:cubicBezTo>
                      <a:pt x="7144" y="331391"/>
                      <a:pt x="74581" y="370178"/>
                      <a:pt x="141160" y="370178"/>
                    </a:cubicBezTo>
                    <a:cubicBezTo>
                      <a:pt x="182598" y="371176"/>
                      <a:pt x="222755" y="355875"/>
                      <a:pt x="252889" y="327607"/>
                    </a:cubicBezTo>
                    <a:lnTo>
                      <a:pt x="252889" y="354285"/>
                    </a:lnTo>
                    <a:cubicBezTo>
                      <a:pt x="252888" y="359159"/>
                      <a:pt x="256839" y="363125"/>
                      <a:pt x="261747" y="363177"/>
                    </a:cubicBezTo>
                    <a:lnTo>
                      <a:pt x="311087" y="363177"/>
                    </a:lnTo>
                    <a:cubicBezTo>
                      <a:pt x="315994" y="363125"/>
                      <a:pt x="319945" y="359159"/>
                      <a:pt x="319945" y="354285"/>
                    </a:cubicBezTo>
                    <a:lnTo>
                      <a:pt x="319945" y="150606"/>
                    </a:lnTo>
                    <a:cubicBezTo>
                      <a:pt x="319945" y="105670"/>
                      <a:pt x="307658" y="71614"/>
                      <a:pt x="282416" y="46544"/>
                    </a:cubicBezTo>
                    <a:cubicBezTo>
                      <a:pt x="257175" y="21475"/>
                      <a:pt x="216979" y="7284"/>
                      <a:pt x="168116" y="7284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787BD16-66F8-A646-9445-7B337FACEB2F}"/>
                  </a:ext>
                </a:extLst>
              </p:cNvPr>
              <p:cNvSpPr/>
              <p:nvPr/>
            </p:nvSpPr>
            <p:spPr>
              <a:xfrm>
                <a:off x="6678639" y="3188101"/>
                <a:ext cx="333375" cy="378408"/>
              </a:xfrm>
              <a:custGeom>
                <a:avLst/>
                <a:gdLst>
                  <a:gd name="connsiteX0" fmla="*/ 298138 w 333375"/>
                  <a:gd name="connsiteY0" fmla="*/ 263320 h 378408"/>
                  <a:gd name="connsiteX1" fmla="*/ 291756 w 333375"/>
                  <a:gd name="connsiteY1" fmla="*/ 260955 h 378408"/>
                  <a:gd name="connsiteX2" fmla="*/ 285470 w 333375"/>
                  <a:gd name="connsiteY2" fmla="*/ 263793 h 378408"/>
                  <a:gd name="connsiteX3" fmla="*/ 189648 w 333375"/>
                  <a:gd name="connsiteY3" fmla="*/ 310621 h 378408"/>
                  <a:gd name="connsiteX4" fmla="*/ 75348 w 333375"/>
                  <a:gd name="connsiteY4" fmla="*/ 188774 h 378408"/>
                  <a:gd name="connsiteX5" fmla="*/ 186410 w 333375"/>
                  <a:gd name="connsiteY5" fmla="*/ 68818 h 378408"/>
                  <a:gd name="connsiteX6" fmla="*/ 281660 w 333375"/>
                  <a:gd name="connsiteY6" fmla="*/ 116119 h 378408"/>
                  <a:gd name="connsiteX7" fmla="*/ 288137 w 333375"/>
                  <a:gd name="connsiteY7" fmla="*/ 118863 h 378408"/>
                  <a:gd name="connsiteX8" fmla="*/ 288137 w 333375"/>
                  <a:gd name="connsiteY8" fmla="*/ 118863 h 378408"/>
                  <a:gd name="connsiteX9" fmla="*/ 294519 w 333375"/>
                  <a:gd name="connsiteY9" fmla="*/ 116119 h 378408"/>
                  <a:gd name="connsiteX10" fmla="*/ 327666 w 333375"/>
                  <a:gd name="connsiteY10" fmla="*/ 81306 h 378408"/>
                  <a:gd name="connsiteX11" fmla="*/ 327666 w 333375"/>
                  <a:gd name="connsiteY11" fmla="*/ 69102 h 378408"/>
                  <a:gd name="connsiteX12" fmla="*/ 186981 w 333375"/>
                  <a:gd name="connsiteY12" fmla="*/ 7138 h 378408"/>
                  <a:gd name="connsiteX13" fmla="*/ 7192 w 333375"/>
                  <a:gd name="connsiteY13" fmla="*/ 194020 h 378408"/>
                  <a:gd name="connsiteX14" fmla="*/ 186981 w 333375"/>
                  <a:gd name="connsiteY14" fmla="*/ 372586 h 378408"/>
                  <a:gd name="connsiteX15" fmla="*/ 330333 w 333375"/>
                  <a:gd name="connsiteY15" fmla="*/ 305229 h 378408"/>
                  <a:gd name="connsiteX16" fmla="*/ 329857 w 333375"/>
                  <a:gd name="connsiteY16" fmla="*/ 292836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3375" h="378408">
                    <a:moveTo>
                      <a:pt x="298138" y="263320"/>
                    </a:moveTo>
                    <a:cubicBezTo>
                      <a:pt x="296347" y="261828"/>
                      <a:pt x="294094" y="260993"/>
                      <a:pt x="291756" y="260955"/>
                    </a:cubicBezTo>
                    <a:cubicBezTo>
                      <a:pt x="289377" y="261087"/>
                      <a:pt x="287134" y="262099"/>
                      <a:pt x="285470" y="263793"/>
                    </a:cubicBezTo>
                    <a:cubicBezTo>
                      <a:pt x="255942" y="295296"/>
                      <a:pt x="224605" y="310621"/>
                      <a:pt x="189648" y="310621"/>
                    </a:cubicBezTo>
                    <a:cubicBezTo>
                      <a:pt x="125545" y="310621"/>
                      <a:pt x="75348" y="257644"/>
                      <a:pt x="75348" y="188774"/>
                    </a:cubicBezTo>
                    <a:cubicBezTo>
                      <a:pt x="75348" y="121512"/>
                      <a:pt x="124116" y="68818"/>
                      <a:pt x="186410" y="68818"/>
                    </a:cubicBezTo>
                    <a:cubicBezTo>
                      <a:pt x="230034" y="68818"/>
                      <a:pt x="257943" y="91617"/>
                      <a:pt x="281660" y="116119"/>
                    </a:cubicBezTo>
                    <a:cubicBezTo>
                      <a:pt x="283338" y="117893"/>
                      <a:pt x="285687" y="118888"/>
                      <a:pt x="288137" y="118863"/>
                    </a:cubicBezTo>
                    <a:lnTo>
                      <a:pt x="288137" y="118863"/>
                    </a:lnTo>
                    <a:cubicBezTo>
                      <a:pt x="290536" y="118780"/>
                      <a:pt x="292815" y="117800"/>
                      <a:pt x="294519" y="116119"/>
                    </a:cubicBezTo>
                    <a:lnTo>
                      <a:pt x="327666" y="81306"/>
                    </a:lnTo>
                    <a:cubicBezTo>
                      <a:pt x="330920" y="77880"/>
                      <a:pt x="330920" y="72528"/>
                      <a:pt x="327666" y="69102"/>
                    </a:cubicBezTo>
                    <a:cubicBezTo>
                      <a:pt x="292390" y="28686"/>
                      <a:pt x="240823" y="5974"/>
                      <a:pt x="186981" y="7138"/>
                    </a:cubicBezTo>
                    <a:cubicBezTo>
                      <a:pt x="85375" y="9434"/>
                      <a:pt x="4880" y="93104"/>
                      <a:pt x="7192" y="194020"/>
                    </a:cubicBezTo>
                    <a:cubicBezTo>
                      <a:pt x="9430" y="291703"/>
                      <a:pt x="88629" y="370363"/>
                      <a:pt x="186981" y="372586"/>
                    </a:cubicBezTo>
                    <a:cubicBezTo>
                      <a:pt x="260133" y="372585"/>
                      <a:pt x="302043" y="336542"/>
                      <a:pt x="330333" y="305229"/>
                    </a:cubicBezTo>
                    <a:cubicBezTo>
                      <a:pt x="333579" y="301651"/>
                      <a:pt x="333368" y="296157"/>
                      <a:pt x="329857" y="292836"/>
                    </a:cubicBezTo>
                    <a:close/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1B6F96A6-DBD8-6A4B-A695-7953D3879422}"/>
                  </a:ext>
                </a:extLst>
              </p:cNvPr>
              <p:cNvSpPr/>
              <p:nvPr/>
            </p:nvSpPr>
            <p:spPr>
              <a:xfrm>
                <a:off x="7002280" y="3188318"/>
                <a:ext cx="381000" cy="378408"/>
              </a:xfrm>
              <a:custGeom>
                <a:avLst/>
                <a:gdLst>
                  <a:gd name="connsiteX0" fmla="*/ 305491 w 381000"/>
                  <a:gd name="connsiteY0" fmla="*/ 191016 h 378408"/>
                  <a:gd name="connsiteX1" fmla="*/ 191191 w 381000"/>
                  <a:gd name="connsiteY1" fmla="*/ 310404 h 378408"/>
                  <a:gd name="connsiteX2" fmla="*/ 76224 w 381000"/>
                  <a:gd name="connsiteY2" fmla="*/ 188556 h 378408"/>
                  <a:gd name="connsiteX3" fmla="*/ 189952 w 381000"/>
                  <a:gd name="connsiteY3" fmla="*/ 68601 h 378408"/>
                  <a:gd name="connsiteX4" fmla="*/ 305395 w 381000"/>
                  <a:gd name="connsiteY4" fmla="*/ 191016 h 378408"/>
                  <a:gd name="connsiteX5" fmla="*/ 191095 w 381000"/>
                  <a:gd name="connsiteY5" fmla="*/ 7110 h 378408"/>
                  <a:gd name="connsiteX6" fmla="*/ 7152 w 381000"/>
                  <a:gd name="connsiteY6" fmla="*/ 186348 h 378408"/>
                  <a:gd name="connsiteX7" fmla="*/ 7168 w 381000"/>
                  <a:gd name="connsiteY7" fmla="*/ 191016 h 378408"/>
                  <a:gd name="connsiteX8" fmla="*/ 186314 w 381000"/>
                  <a:gd name="connsiteY8" fmla="*/ 372558 h 378408"/>
                  <a:gd name="connsiteX9" fmla="*/ 190048 w 381000"/>
                  <a:gd name="connsiteY9" fmla="*/ 372557 h 378408"/>
                  <a:gd name="connsiteX10" fmla="*/ 374557 w 381000"/>
                  <a:gd name="connsiteY10" fmla="*/ 193127 h 378408"/>
                  <a:gd name="connsiteX11" fmla="*/ 374547 w 381000"/>
                  <a:gd name="connsiteY11" fmla="*/ 188556 h 378408"/>
                  <a:gd name="connsiteX12" fmla="*/ 195309 w 381000"/>
                  <a:gd name="connsiteY12" fmla="*/ 7103 h 378408"/>
                  <a:gd name="connsiteX13" fmla="*/ 191286 w 381000"/>
                  <a:gd name="connsiteY13" fmla="*/ 7110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0" h="378408">
                    <a:moveTo>
                      <a:pt x="305491" y="191016"/>
                    </a:moveTo>
                    <a:cubicBezTo>
                      <a:pt x="305491" y="259129"/>
                      <a:pt x="256437" y="310404"/>
                      <a:pt x="191191" y="310404"/>
                    </a:cubicBezTo>
                    <a:cubicBezTo>
                      <a:pt x="125944" y="310404"/>
                      <a:pt x="76224" y="257427"/>
                      <a:pt x="76224" y="188556"/>
                    </a:cubicBezTo>
                    <a:cubicBezTo>
                      <a:pt x="76224" y="119686"/>
                      <a:pt x="125087" y="68601"/>
                      <a:pt x="189952" y="68601"/>
                    </a:cubicBezTo>
                    <a:cubicBezTo>
                      <a:pt x="254818" y="68601"/>
                      <a:pt x="305395" y="121862"/>
                      <a:pt x="305395" y="191016"/>
                    </a:cubicBezTo>
                    <a:moveTo>
                      <a:pt x="191095" y="7110"/>
                    </a:moveTo>
                    <a:cubicBezTo>
                      <a:pt x="90466" y="6156"/>
                      <a:pt x="8112" y="86404"/>
                      <a:pt x="7152" y="186348"/>
                    </a:cubicBezTo>
                    <a:cubicBezTo>
                      <a:pt x="7137" y="187904"/>
                      <a:pt x="7142" y="189460"/>
                      <a:pt x="7168" y="191016"/>
                    </a:cubicBezTo>
                    <a:cubicBezTo>
                      <a:pt x="6162" y="290281"/>
                      <a:pt x="86369" y="371560"/>
                      <a:pt x="186314" y="372558"/>
                    </a:cubicBezTo>
                    <a:cubicBezTo>
                      <a:pt x="187558" y="372571"/>
                      <a:pt x="188803" y="372570"/>
                      <a:pt x="190048" y="372557"/>
                    </a:cubicBezTo>
                    <a:cubicBezTo>
                      <a:pt x="290886" y="373613"/>
                      <a:pt x="373494" y="293279"/>
                      <a:pt x="374557" y="193127"/>
                    </a:cubicBezTo>
                    <a:cubicBezTo>
                      <a:pt x="374573" y="191603"/>
                      <a:pt x="374570" y="190080"/>
                      <a:pt x="374547" y="188556"/>
                    </a:cubicBezTo>
                    <a:cubicBezTo>
                      <a:pt x="375502" y="89291"/>
                      <a:pt x="295254" y="8052"/>
                      <a:pt x="195309" y="7103"/>
                    </a:cubicBezTo>
                    <a:cubicBezTo>
                      <a:pt x="193968" y="7091"/>
                      <a:pt x="192627" y="7093"/>
                      <a:pt x="191286" y="7110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9E8E01F1-E2DB-0E46-A805-9E622D052933}"/>
                  </a:ext>
                </a:extLst>
              </p:cNvPr>
              <p:cNvSpPr/>
              <p:nvPr/>
            </p:nvSpPr>
            <p:spPr>
              <a:xfrm>
                <a:off x="7405688" y="3188265"/>
                <a:ext cx="323850" cy="368948"/>
              </a:xfrm>
              <a:custGeom>
                <a:avLst/>
                <a:gdLst>
                  <a:gd name="connsiteX0" fmla="*/ 180785 w 323850"/>
                  <a:gd name="connsiteY0" fmla="*/ 7163 h 368947"/>
                  <a:gd name="connsiteX1" fmla="*/ 74962 w 323850"/>
                  <a:gd name="connsiteY1" fmla="*/ 53707 h 368947"/>
                  <a:gd name="connsiteX2" fmla="*/ 74962 w 323850"/>
                  <a:gd name="connsiteY2" fmla="*/ 23151 h 368947"/>
                  <a:gd name="connsiteX3" fmla="*/ 66008 w 323850"/>
                  <a:gd name="connsiteY3" fmla="*/ 14353 h 368947"/>
                  <a:gd name="connsiteX4" fmla="*/ 16097 w 323850"/>
                  <a:gd name="connsiteY4" fmla="*/ 14353 h 368947"/>
                  <a:gd name="connsiteX5" fmla="*/ 7144 w 323850"/>
                  <a:gd name="connsiteY5" fmla="*/ 23151 h 368947"/>
                  <a:gd name="connsiteX6" fmla="*/ 7144 w 323850"/>
                  <a:gd name="connsiteY6" fmla="*/ 356150 h 368947"/>
                  <a:gd name="connsiteX7" fmla="*/ 16097 w 323850"/>
                  <a:gd name="connsiteY7" fmla="*/ 364948 h 368947"/>
                  <a:gd name="connsiteX8" fmla="*/ 66008 w 323850"/>
                  <a:gd name="connsiteY8" fmla="*/ 364948 h 368947"/>
                  <a:gd name="connsiteX9" fmla="*/ 74962 w 323850"/>
                  <a:gd name="connsiteY9" fmla="*/ 356150 h 368947"/>
                  <a:gd name="connsiteX10" fmla="*/ 74962 w 323850"/>
                  <a:gd name="connsiteY10" fmla="*/ 165054 h 368947"/>
                  <a:gd name="connsiteX11" fmla="*/ 166688 w 323850"/>
                  <a:gd name="connsiteY11" fmla="*/ 70452 h 368947"/>
                  <a:gd name="connsiteX12" fmla="*/ 250507 w 323850"/>
                  <a:gd name="connsiteY12" fmla="*/ 162027 h 368947"/>
                  <a:gd name="connsiteX13" fmla="*/ 250507 w 323850"/>
                  <a:gd name="connsiteY13" fmla="*/ 356055 h 368947"/>
                  <a:gd name="connsiteX14" fmla="*/ 259366 w 323850"/>
                  <a:gd name="connsiteY14" fmla="*/ 364853 h 368947"/>
                  <a:gd name="connsiteX15" fmla="*/ 309563 w 323850"/>
                  <a:gd name="connsiteY15" fmla="*/ 364853 h 368947"/>
                  <a:gd name="connsiteX16" fmla="*/ 318516 w 323850"/>
                  <a:gd name="connsiteY16" fmla="*/ 356055 h 368947"/>
                  <a:gd name="connsiteX17" fmla="*/ 318516 w 323850"/>
                  <a:gd name="connsiteY17" fmla="*/ 149350 h 368947"/>
                  <a:gd name="connsiteX18" fmla="*/ 181261 w 323850"/>
                  <a:gd name="connsiteY18" fmla="*/ 7447 h 36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3850" h="368947">
                    <a:moveTo>
                      <a:pt x="180785" y="7163"/>
                    </a:moveTo>
                    <a:cubicBezTo>
                      <a:pt x="140216" y="5874"/>
                      <a:pt x="101266" y="23006"/>
                      <a:pt x="74962" y="53707"/>
                    </a:cubicBezTo>
                    <a:lnTo>
                      <a:pt x="74962" y="23151"/>
                    </a:lnTo>
                    <a:cubicBezTo>
                      <a:pt x="74909" y="18277"/>
                      <a:pt x="70916" y="14353"/>
                      <a:pt x="66008" y="14353"/>
                    </a:cubicBezTo>
                    <a:lnTo>
                      <a:pt x="16097" y="14353"/>
                    </a:lnTo>
                    <a:cubicBezTo>
                      <a:pt x="11189" y="14353"/>
                      <a:pt x="7196" y="18277"/>
                      <a:pt x="7144" y="23151"/>
                    </a:cubicBezTo>
                    <a:lnTo>
                      <a:pt x="7144" y="356150"/>
                    </a:lnTo>
                    <a:cubicBezTo>
                      <a:pt x="7196" y="361024"/>
                      <a:pt x="11189" y="364948"/>
                      <a:pt x="16097" y="364948"/>
                    </a:cubicBezTo>
                    <a:lnTo>
                      <a:pt x="66008" y="364948"/>
                    </a:lnTo>
                    <a:cubicBezTo>
                      <a:pt x="70916" y="364948"/>
                      <a:pt x="74909" y="361024"/>
                      <a:pt x="74962" y="356150"/>
                    </a:cubicBezTo>
                    <a:lnTo>
                      <a:pt x="74962" y="165054"/>
                    </a:lnTo>
                    <a:cubicBezTo>
                      <a:pt x="74962" y="109239"/>
                      <a:pt x="112586" y="70452"/>
                      <a:pt x="166688" y="70452"/>
                    </a:cubicBezTo>
                    <a:cubicBezTo>
                      <a:pt x="220789" y="70452"/>
                      <a:pt x="250507" y="103752"/>
                      <a:pt x="250507" y="162027"/>
                    </a:cubicBezTo>
                    <a:lnTo>
                      <a:pt x="250507" y="356055"/>
                    </a:lnTo>
                    <a:cubicBezTo>
                      <a:pt x="250507" y="360914"/>
                      <a:pt x="254473" y="364853"/>
                      <a:pt x="259366" y="364853"/>
                    </a:cubicBezTo>
                    <a:lnTo>
                      <a:pt x="309563" y="364853"/>
                    </a:lnTo>
                    <a:cubicBezTo>
                      <a:pt x="314470" y="364854"/>
                      <a:pt x="318464" y="360930"/>
                      <a:pt x="318516" y="356055"/>
                    </a:cubicBezTo>
                    <a:lnTo>
                      <a:pt x="318516" y="149350"/>
                    </a:lnTo>
                    <a:cubicBezTo>
                      <a:pt x="318516" y="62978"/>
                      <a:pt x="264700" y="7447"/>
                      <a:pt x="181261" y="7447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DD22973-35B3-2B49-BD00-7F93640D738F}"/>
                </a:ext>
              </a:extLst>
            </p:cNvPr>
            <p:cNvCxnSpPr/>
            <p:nvPr userDrawn="1"/>
          </p:nvCxnSpPr>
          <p:spPr>
            <a:xfrm>
              <a:off x="1792002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EA0B4D1-D5F9-684D-8B01-188EEE06A8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68" y="659603"/>
              <a:ext cx="1005888" cy="573122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1E2A6E3-191D-794E-A454-E39E94BA18F5}"/>
                </a:ext>
              </a:extLst>
            </p:cNvPr>
            <p:cNvCxnSpPr/>
            <p:nvPr userDrawn="1"/>
          </p:nvCxnSpPr>
          <p:spPr>
            <a:xfrm>
              <a:off x="3676218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3241FA8-BB77-6C43-948B-B5120212CB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488" y="571683"/>
              <a:ext cx="1102851" cy="94530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78C5E6F-CB44-2A44-8096-4609F945FA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27" y="773427"/>
              <a:ext cx="1696711" cy="497176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F401534-748A-6B4D-9722-326EAC3E785E}"/>
                </a:ext>
              </a:extLst>
            </p:cNvPr>
            <p:cNvCxnSpPr/>
            <p:nvPr userDrawn="1"/>
          </p:nvCxnSpPr>
          <p:spPr>
            <a:xfrm>
              <a:off x="4500567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58FF015-0005-8C43-81AF-0740618B75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745" y="713634"/>
              <a:ext cx="471808" cy="575375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AD0CD13-EA6A-D14F-9D06-DC858265FC0D}"/>
                </a:ext>
              </a:extLst>
            </p:cNvPr>
            <p:cNvCxnSpPr/>
            <p:nvPr userDrawn="1"/>
          </p:nvCxnSpPr>
          <p:spPr>
            <a:xfrm>
              <a:off x="6539166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649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4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F2C30-D4C2-8C47-AE40-D10806BB4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828800"/>
            <a:ext cx="5486400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674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FEEA7-B710-5B44-872D-F347AF721C54}"/>
              </a:ext>
            </a:extLst>
          </p:cNvPr>
          <p:cNvSpPr txBox="1"/>
          <p:nvPr userDrawn="1"/>
        </p:nvSpPr>
        <p:spPr>
          <a:xfrm>
            <a:off x="836830" y="661027"/>
            <a:ext cx="5034257" cy="73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2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0C47B-2D63-834E-98AD-1CA03E23EDBF}"/>
              </a:ext>
            </a:extLst>
          </p:cNvPr>
          <p:cNvCxnSpPr/>
          <p:nvPr userDrawn="1"/>
        </p:nvCxnSpPr>
        <p:spPr>
          <a:xfrm>
            <a:off x="846417" y="1705703"/>
            <a:ext cx="1134558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4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02DA6-58F7-2D44-A860-9EAE82A0A1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9704" y="1828800"/>
            <a:ext cx="3200400" cy="3661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07FC6C-94F8-414E-AEB3-CD639F9A8C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3200400" cy="3661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1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1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28800"/>
            <a:ext cx="10908789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84BFD-3F15-5D43-B281-F9D8771F5679}"/>
              </a:ext>
            </a:extLst>
          </p:cNvPr>
          <p:cNvSpPr txBox="1"/>
          <p:nvPr userDrawn="1"/>
        </p:nvSpPr>
        <p:spPr>
          <a:xfrm>
            <a:off x="11035975" y="6210385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79E40E-2031-1246-8D6D-549C98A10F85}"/>
              </a:ext>
            </a:extLst>
          </p:cNvPr>
          <p:cNvGrpSpPr/>
          <p:nvPr userDrawn="1"/>
        </p:nvGrpSpPr>
        <p:grpSpPr>
          <a:xfrm>
            <a:off x="640080" y="5863618"/>
            <a:ext cx="5608319" cy="742413"/>
            <a:chOff x="601368" y="571683"/>
            <a:chExt cx="7140971" cy="945301"/>
          </a:xfrm>
        </p:grpSpPr>
        <p:grpSp>
          <p:nvGrpSpPr>
            <p:cNvPr id="23" name="Beacon Logo">
              <a:extLst>
                <a:ext uri="{FF2B5EF4-FFF2-40B4-BE49-F238E27FC236}">
                  <a16:creationId xmlns:a16="http://schemas.microsoft.com/office/drawing/2014/main" id="{52E25FCB-15A9-9844-BACA-9735A427D5D4}"/>
                </a:ext>
              </a:extLst>
            </p:cNvPr>
            <p:cNvGrpSpPr/>
            <p:nvPr userDrawn="1"/>
          </p:nvGrpSpPr>
          <p:grpSpPr>
            <a:xfrm>
              <a:off x="1972335" y="800446"/>
              <a:ext cx="1546532" cy="428849"/>
              <a:chOff x="4465225" y="2973986"/>
              <a:chExt cx="3264313" cy="905185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31EFE49E-CB5B-C946-8315-B99BFE6AACFE}"/>
                  </a:ext>
                </a:extLst>
              </p:cNvPr>
              <p:cNvSpPr/>
              <p:nvPr/>
            </p:nvSpPr>
            <p:spPr>
              <a:xfrm>
                <a:off x="5595395" y="3666197"/>
                <a:ext cx="114300" cy="170284"/>
              </a:xfrm>
              <a:custGeom>
                <a:avLst/>
                <a:gdLst>
                  <a:gd name="connsiteX0" fmla="*/ 7210 w 114300"/>
                  <a:gd name="connsiteY0" fmla="*/ 14539 h 170283"/>
                  <a:gd name="connsiteX1" fmla="*/ 12795 w 114300"/>
                  <a:gd name="connsiteY1" fmla="*/ 7160 h 170283"/>
                  <a:gd name="connsiteX2" fmla="*/ 14639 w 114300"/>
                  <a:gd name="connsiteY2" fmla="*/ 7160 h 170283"/>
                  <a:gd name="connsiteX3" fmla="*/ 21688 w 114300"/>
                  <a:gd name="connsiteY3" fmla="*/ 7160 h 170283"/>
                  <a:gd name="connsiteX4" fmla="*/ 28951 w 114300"/>
                  <a:gd name="connsiteY4" fmla="*/ 12703 h 170283"/>
                  <a:gd name="connsiteX5" fmla="*/ 28927 w 114300"/>
                  <a:gd name="connsiteY5" fmla="*/ 14539 h 170283"/>
                  <a:gd name="connsiteX6" fmla="*/ 28927 w 114300"/>
                  <a:gd name="connsiteY6" fmla="*/ 66097 h 170283"/>
                  <a:gd name="connsiteX7" fmla="*/ 28260 w 114300"/>
                  <a:gd name="connsiteY7" fmla="*/ 75557 h 170283"/>
                  <a:gd name="connsiteX8" fmla="*/ 28260 w 114300"/>
                  <a:gd name="connsiteY8" fmla="*/ 75557 h 170283"/>
                  <a:gd name="connsiteX9" fmla="*/ 71980 w 114300"/>
                  <a:gd name="connsiteY9" fmla="*/ 49447 h 170283"/>
                  <a:gd name="connsiteX10" fmla="*/ 111413 w 114300"/>
                  <a:gd name="connsiteY10" fmla="*/ 93058 h 170283"/>
                  <a:gd name="connsiteX11" fmla="*/ 111413 w 114300"/>
                  <a:gd name="connsiteY11" fmla="*/ 158523 h 170283"/>
                  <a:gd name="connsiteX12" fmla="*/ 105621 w 114300"/>
                  <a:gd name="connsiteY12" fmla="*/ 165913 h 170283"/>
                  <a:gd name="connsiteX13" fmla="*/ 103888 w 114300"/>
                  <a:gd name="connsiteY13" fmla="*/ 165902 h 170283"/>
                  <a:gd name="connsiteX14" fmla="*/ 96935 w 114300"/>
                  <a:gd name="connsiteY14" fmla="*/ 165902 h 170283"/>
                  <a:gd name="connsiteX15" fmla="*/ 89423 w 114300"/>
                  <a:gd name="connsiteY15" fmla="*/ 160466 h 170283"/>
                  <a:gd name="connsiteX16" fmla="*/ 89410 w 114300"/>
                  <a:gd name="connsiteY16" fmla="*/ 158523 h 170283"/>
                  <a:gd name="connsiteX17" fmla="*/ 89410 w 114300"/>
                  <a:gd name="connsiteY17" fmla="*/ 97978 h 170283"/>
                  <a:gd name="connsiteX18" fmla="*/ 67693 w 114300"/>
                  <a:gd name="connsiteY18" fmla="*/ 69597 h 170283"/>
                  <a:gd name="connsiteX19" fmla="*/ 29593 w 114300"/>
                  <a:gd name="connsiteY19" fmla="*/ 112168 h 170283"/>
                  <a:gd name="connsiteX20" fmla="*/ 29593 w 114300"/>
                  <a:gd name="connsiteY20" fmla="*/ 158712 h 170283"/>
                  <a:gd name="connsiteX21" fmla="*/ 24203 w 114300"/>
                  <a:gd name="connsiteY21" fmla="*/ 166067 h 170283"/>
                  <a:gd name="connsiteX22" fmla="*/ 22354 w 114300"/>
                  <a:gd name="connsiteY22" fmla="*/ 166091 h 170283"/>
                  <a:gd name="connsiteX23" fmla="*/ 14830 w 114300"/>
                  <a:gd name="connsiteY23" fmla="*/ 166091 h 170283"/>
                  <a:gd name="connsiteX24" fmla="*/ 7400 w 114300"/>
                  <a:gd name="connsiteY24" fmla="*/ 160544 h 170283"/>
                  <a:gd name="connsiteX25" fmla="*/ 7400 w 114300"/>
                  <a:gd name="connsiteY25" fmla="*/ 158712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4300" h="170283">
                    <a:moveTo>
                      <a:pt x="7210" y="14539"/>
                    </a:moveTo>
                    <a:cubicBezTo>
                      <a:pt x="6700" y="10969"/>
                      <a:pt x="9201" y="7666"/>
                      <a:pt x="12795" y="7160"/>
                    </a:cubicBezTo>
                    <a:cubicBezTo>
                      <a:pt x="13406" y="7074"/>
                      <a:pt x="14027" y="7074"/>
                      <a:pt x="14639" y="7160"/>
                    </a:cubicBezTo>
                    <a:lnTo>
                      <a:pt x="21688" y="7160"/>
                    </a:lnTo>
                    <a:cubicBezTo>
                      <a:pt x="25235" y="6699"/>
                      <a:pt x="28486" y="9180"/>
                      <a:pt x="28951" y="12703"/>
                    </a:cubicBezTo>
                    <a:cubicBezTo>
                      <a:pt x="29031" y="13313"/>
                      <a:pt x="29023" y="13931"/>
                      <a:pt x="28927" y="14539"/>
                    </a:cubicBezTo>
                    <a:lnTo>
                      <a:pt x="28927" y="66097"/>
                    </a:lnTo>
                    <a:cubicBezTo>
                      <a:pt x="28936" y="69262"/>
                      <a:pt x="28713" y="72424"/>
                      <a:pt x="28260" y="75557"/>
                    </a:cubicBezTo>
                    <a:lnTo>
                      <a:pt x="28260" y="75557"/>
                    </a:lnTo>
                    <a:cubicBezTo>
                      <a:pt x="36515" y="59182"/>
                      <a:pt x="53546" y="49010"/>
                      <a:pt x="71980" y="49447"/>
                    </a:cubicBezTo>
                    <a:cubicBezTo>
                      <a:pt x="98935" y="49447"/>
                      <a:pt x="111413" y="64016"/>
                      <a:pt x="111413" y="93058"/>
                    </a:cubicBezTo>
                    <a:lnTo>
                      <a:pt x="111413" y="158523"/>
                    </a:lnTo>
                    <a:cubicBezTo>
                      <a:pt x="111868" y="162152"/>
                      <a:pt x="109275" y="165461"/>
                      <a:pt x="105621" y="165913"/>
                    </a:cubicBezTo>
                    <a:cubicBezTo>
                      <a:pt x="105045" y="165984"/>
                      <a:pt x="104463" y="165980"/>
                      <a:pt x="103888" y="165902"/>
                    </a:cubicBezTo>
                    <a:lnTo>
                      <a:pt x="96935" y="165902"/>
                    </a:lnTo>
                    <a:cubicBezTo>
                      <a:pt x="93349" y="166461"/>
                      <a:pt x="89986" y="164028"/>
                      <a:pt x="89423" y="160466"/>
                    </a:cubicBezTo>
                    <a:cubicBezTo>
                      <a:pt x="89321" y="159823"/>
                      <a:pt x="89317" y="159168"/>
                      <a:pt x="89410" y="158523"/>
                    </a:cubicBezTo>
                    <a:lnTo>
                      <a:pt x="89410" y="97978"/>
                    </a:lnTo>
                    <a:cubicBezTo>
                      <a:pt x="89410" y="82085"/>
                      <a:pt x="85981" y="69597"/>
                      <a:pt x="67693" y="69597"/>
                    </a:cubicBezTo>
                    <a:cubicBezTo>
                      <a:pt x="45691" y="69597"/>
                      <a:pt x="29593" y="87666"/>
                      <a:pt x="29593" y="112168"/>
                    </a:cubicBezTo>
                    <a:lnTo>
                      <a:pt x="29593" y="158712"/>
                    </a:lnTo>
                    <a:cubicBezTo>
                      <a:pt x="30150" y="162222"/>
                      <a:pt x="27736" y="165515"/>
                      <a:pt x="24203" y="166067"/>
                    </a:cubicBezTo>
                    <a:cubicBezTo>
                      <a:pt x="23591" y="166163"/>
                      <a:pt x="22968" y="166171"/>
                      <a:pt x="22354" y="166091"/>
                    </a:cubicBezTo>
                    <a:lnTo>
                      <a:pt x="14830" y="166091"/>
                    </a:lnTo>
                    <a:cubicBezTo>
                      <a:pt x="11236" y="166597"/>
                      <a:pt x="7909" y="164114"/>
                      <a:pt x="7400" y="160544"/>
                    </a:cubicBezTo>
                    <a:cubicBezTo>
                      <a:pt x="7313" y="159937"/>
                      <a:pt x="7313" y="159320"/>
                      <a:pt x="7400" y="158712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01289DD-4E2C-6D4E-A179-D90C24A9FDC7}"/>
                  </a:ext>
                </a:extLst>
              </p:cNvPr>
              <p:cNvSpPr/>
              <p:nvPr/>
            </p:nvSpPr>
            <p:spPr>
              <a:xfrm>
                <a:off x="5731452" y="3708549"/>
                <a:ext cx="114300" cy="132443"/>
              </a:xfrm>
              <a:custGeom>
                <a:avLst/>
                <a:gdLst>
                  <a:gd name="connsiteX0" fmla="*/ 64035 w 114300"/>
                  <a:gd name="connsiteY0" fmla="*/ 7095 h 132442"/>
                  <a:gd name="connsiteX1" fmla="*/ 113374 w 114300"/>
                  <a:gd name="connsiteY1" fmla="*/ 61302 h 132442"/>
                  <a:gd name="connsiteX2" fmla="*/ 105851 w 114300"/>
                  <a:gd name="connsiteY2" fmla="*/ 68965 h 132442"/>
                  <a:gd name="connsiteX3" fmla="*/ 105659 w 114300"/>
                  <a:gd name="connsiteY3" fmla="*/ 68965 h 132442"/>
                  <a:gd name="connsiteX4" fmla="*/ 29459 w 114300"/>
                  <a:gd name="connsiteY4" fmla="*/ 68965 h 132442"/>
                  <a:gd name="connsiteX5" fmla="*/ 68114 w 114300"/>
                  <a:gd name="connsiteY5" fmla="*/ 107390 h 132442"/>
                  <a:gd name="connsiteX6" fmla="*/ 69274 w 114300"/>
                  <a:gd name="connsiteY6" fmla="*/ 107373 h 132442"/>
                  <a:gd name="connsiteX7" fmla="*/ 96610 w 114300"/>
                  <a:gd name="connsiteY7" fmla="*/ 97913 h 132442"/>
                  <a:gd name="connsiteX8" fmla="*/ 105973 w 114300"/>
                  <a:gd name="connsiteY8" fmla="*/ 99021 h 132442"/>
                  <a:gd name="connsiteX9" fmla="*/ 106802 w 114300"/>
                  <a:gd name="connsiteY9" fmla="*/ 100373 h 132442"/>
                  <a:gd name="connsiteX10" fmla="*/ 108897 w 114300"/>
                  <a:gd name="connsiteY10" fmla="*/ 103778 h 132442"/>
                  <a:gd name="connsiteX11" fmla="*/ 107477 w 114300"/>
                  <a:gd name="connsiteY11" fmla="*/ 113172 h 132442"/>
                  <a:gd name="connsiteX12" fmla="*/ 106612 w 114300"/>
                  <a:gd name="connsiteY12" fmla="*/ 113712 h 132442"/>
                  <a:gd name="connsiteX13" fmla="*/ 67845 w 114300"/>
                  <a:gd name="connsiteY13" fmla="*/ 125821 h 132442"/>
                  <a:gd name="connsiteX14" fmla="*/ 7193 w 114300"/>
                  <a:gd name="connsiteY14" fmla="*/ 70365 h 132442"/>
                  <a:gd name="connsiteX15" fmla="*/ 7170 w 114300"/>
                  <a:gd name="connsiteY15" fmla="*/ 66221 h 132442"/>
                  <a:gd name="connsiteX16" fmla="*/ 64035 w 114300"/>
                  <a:gd name="connsiteY16" fmla="*/ 7095 h 132442"/>
                  <a:gd name="connsiteX17" fmla="*/ 91371 w 114300"/>
                  <a:gd name="connsiteY17" fmla="*/ 54396 h 132442"/>
                  <a:gd name="connsiteX18" fmla="*/ 63558 w 114300"/>
                  <a:gd name="connsiteY18" fmla="*/ 24123 h 132442"/>
                  <a:gd name="connsiteX19" fmla="*/ 30030 w 114300"/>
                  <a:gd name="connsiteY19" fmla="*/ 54396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300" h="132442">
                    <a:moveTo>
                      <a:pt x="64035" y="7095"/>
                    </a:moveTo>
                    <a:cubicBezTo>
                      <a:pt x="95753" y="7095"/>
                      <a:pt x="113374" y="29610"/>
                      <a:pt x="113374" y="61302"/>
                    </a:cubicBezTo>
                    <a:cubicBezTo>
                      <a:pt x="113427" y="65482"/>
                      <a:pt x="110059" y="68912"/>
                      <a:pt x="105851" y="68965"/>
                    </a:cubicBezTo>
                    <a:cubicBezTo>
                      <a:pt x="105787" y="68966"/>
                      <a:pt x="105723" y="68966"/>
                      <a:pt x="105659" y="68965"/>
                    </a:cubicBezTo>
                    <a:lnTo>
                      <a:pt x="29459" y="68965"/>
                    </a:lnTo>
                    <a:cubicBezTo>
                      <a:pt x="29450" y="90177"/>
                      <a:pt x="46756" y="107381"/>
                      <a:pt x="68114" y="107390"/>
                    </a:cubicBezTo>
                    <a:cubicBezTo>
                      <a:pt x="68500" y="107390"/>
                      <a:pt x="68887" y="107385"/>
                      <a:pt x="69274" y="107373"/>
                    </a:cubicBezTo>
                    <a:cubicBezTo>
                      <a:pt x="79169" y="107197"/>
                      <a:pt x="88748" y="103882"/>
                      <a:pt x="96610" y="97913"/>
                    </a:cubicBezTo>
                    <a:cubicBezTo>
                      <a:pt x="99504" y="95651"/>
                      <a:pt x="103696" y="96147"/>
                      <a:pt x="105973" y="99021"/>
                    </a:cubicBezTo>
                    <a:cubicBezTo>
                      <a:pt x="106303" y="99437"/>
                      <a:pt x="106581" y="99891"/>
                      <a:pt x="106802" y="100373"/>
                    </a:cubicBezTo>
                    <a:lnTo>
                      <a:pt x="108897" y="103778"/>
                    </a:lnTo>
                    <a:cubicBezTo>
                      <a:pt x="111117" y="106762"/>
                      <a:pt x="110481" y="110968"/>
                      <a:pt x="107477" y="113172"/>
                    </a:cubicBezTo>
                    <a:cubicBezTo>
                      <a:pt x="107202" y="113373"/>
                      <a:pt x="106913" y="113554"/>
                      <a:pt x="106612" y="113712"/>
                    </a:cubicBezTo>
                    <a:cubicBezTo>
                      <a:pt x="95234" y="121578"/>
                      <a:pt x="81708" y="125803"/>
                      <a:pt x="67845" y="125821"/>
                    </a:cubicBezTo>
                    <a:cubicBezTo>
                      <a:pt x="35678" y="127141"/>
                      <a:pt x="8523" y="102313"/>
                      <a:pt x="7193" y="70365"/>
                    </a:cubicBezTo>
                    <a:cubicBezTo>
                      <a:pt x="7136" y="68985"/>
                      <a:pt x="7128" y="67602"/>
                      <a:pt x="7170" y="66221"/>
                    </a:cubicBezTo>
                    <a:cubicBezTo>
                      <a:pt x="6694" y="30462"/>
                      <a:pt x="31173" y="7095"/>
                      <a:pt x="64035" y="7095"/>
                    </a:cubicBezTo>
                    <a:close/>
                    <a:moveTo>
                      <a:pt x="91371" y="54396"/>
                    </a:moveTo>
                    <a:cubicBezTo>
                      <a:pt x="90705" y="34435"/>
                      <a:pt x="78703" y="24123"/>
                      <a:pt x="63558" y="24123"/>
                    </a:cubicBezTo>
                    <a:cubicBezTo>
                      <a:pt x="46187" y="24097"/>
                      <a:pt x="31654" y="37218"/>
                      <a:pt x="30030" y="54396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941A4B1B-3E7E-E049-89FD-113D9798B097}"/>
                  </a:ext>
                </a:extLst>
              </p:cNvPr>
              <p:cNvSpPr/>
              <p:nvPr/>
            </p:nvSpPr>
            <p:spPr>
              <a:xfrm>
                <a:off x="5861009" y="3708737"/>
                <a:ext cx="104775" cy="132443"/>
              </a:xfrm>
              <a:custGeom>
                <a:avLst/>
                <a:gdLst>
                  <a:gd name="connsiteX0" fmla="*/ 74876 w 104775"/>
                  <a:gd name="connsiteY0" fmla="*/ 53262 h 132442"/>
                  <a:gd name="connsiteX1" fmla="*/ 80686 w 104775"/>
                  <a:gd name="connsiteY1" fmla="*/ 53262 h 132442"/>
                  <a:gd name="connsiteX2" fmla="*/ 80686 w 104775"/>
                  <a:gd name="connsiteY2" fmla="*/ 50329 h 132442"/>
                  <a:gd name="connsiteX3" fmla="*/ 61636 w 104775"/>
                  <a:gd name="connsiteY3" fmla="*/ 25387 h 132442"/>
                  <a:gd name="connsiteX4" fmla="*/ 55826 w 104775"/>
                  <a:gd name="connsiteY4" fmla="*/ 25354 h 132442"/>
                  <a:gd name="connsiteX5" fmla="*/ 30013 w 104775"/>
                  <a:gd name="connsiteY5" fmla="*/ 32544 h 132442"/>
                  <a:gd name="connsiteX6" fmla="*/ 20251 w 104775"/>
                  <a:gd name="connsiteY6" fmla="*/ 30544 h 132442"/>
                  <a:gd name="connsiteX7" fmla="*/ 19822 w 104775"/>
                  <a:gd name="connsiteY7" fmla="*/ 29801 h 132442"/>
                  <a:gd name="connsiteX8" fmla="*/ 18012 w 104775"/>
                  <a:gd name="connsiteY8" fmla="*/ 26679 h 132442"/>
                  <a:gd name="connsiteX9" fmla="*/ 19312 w 104775"/>
                  <a:gd name="connsiteY9" fmla="*/ 17268 h 132442"/>
                  <a:gd name="connsiteX10" fmla="*/ 20488 w 104775"/>
                  <a:gd name="connsiteY10" fmla="*/ 16556 h 132442"/>
                  <a:gd name="connsiteX11" fmla="*/ 57636 w 104775"/>
                  <a:gd name="connsiteY11" fmla="*/ 7096 h 132442"/>
                  <a:gd name="connsiteX12" fmla="*/ 102689 w 104775"/>
                  <a:gd name="connsiteY12" fmla="*/ 51654 h 132442"/>
                  <a:gd name="connsiteX13" fmla="*/ 102689 w 104775"/>
                  <a:gd name="connsiteY13" fmla="*/ 116172 h 132442"/>
                  <a:gd name="connsiteX14" fmla="*/ 96883 w 104775"/>
                  <a:gd name="connsiteY14" fmla="*/ 123551 h 132442"/>
                  <a:gd name="connsiteX15" fmla="*/ 95260 w 104775"/>
                  <a:gd name="connsiteY15" fmla="*/ 123551 h 132442"/>
                  <a:gd name="connsiteX16" fmla="*/ 89545 w 104775"/>
                  <a:gd name="connsiteY16" fmla="*/ 123551 h 132442"/>
                  <a:gd name="connsiteX17" fmla="*/ 82115 w 104775"/>
                  <a:gd name="connsiteY17" fmla="*/ 117784 h 132442"/>
                  <a:gd name="connsiteX18" fmla="*/ 82115 w 104775"/>
                  <a:gd name="connsiteY18" fmla="*/ 116172 h 132442"/>
                  <a:gd name="connsiteX19" fmla="*/ 82115 w 104775"/>
                  <a:gd name="connsiteY19" fmla="*/ 109456 h 132442"/>
                  <a:gd name="connsiteX20" fmla="*/ 82782 w 104775"/>
                  <a:gd name="connsiteY20" fmla="*/ 102455 h 132442"/>
                  <a:gd name="connsiteX21" fmla="*/ 82591 w 104775"/>
                  <a:gd name="connsiteY21" fmla="*/ 102455 h 132442"/>
                  <a:gd name="connsiteX22" fmla="*/ 45253 w 104775"/>
                  <a:gd name="connsiteY22" fmla="*/ 126295 h 132442"/>
                  <a:gd name="connsiteX23" fmla="*/ 7153 w 104775"/>
                  <a:gd name="connsiteY23" fmla="*/ 92522 h 132442"/>
                  <a:gd name="connsiteX24" fmla="*/ 74876 w 104775"/>
                  <a:gd name="connsiteY24" fmla="*/ 53262 h 132442"/>
                  <a:gd name="connsiteX25" fmla="*/ 49921 w 104775"/>
                  <a:gd name="connsiteY25" fmla="*/ 108793 h 132442"/>
                  <a:gd name="connsiteX26" fmla="*/ 80972 w 104775"/>
                  <a:gd name="connsiteY26" fmla="*/ 72561 h 132442"/>
                  <a:gd name="connsiteX27" fmla="*/ 80972 w 104775"/>
                  <a:gd name="connsiteY27" fmla="*/ 67642 h 132442"/>
                  <a:gd name="connsiteX28" fmla="*/ 75067 w 104775"/>
                  <a:gd name="connsiteY28" fmla="*/ 67642 h 132442"/>
                  <a:gd name="connsiteX29" fmla="*/ 28680 w 104775"/>
                  <a:gd name="connsiteY29" fmla="*/ 90535 h 132442"/>
                  <a:gd name="connsiteX30" fmla="*/ 48262 w 104775"/>
                  <a:gd name="connsiteY30" fmla="*/ 108912 h 132442"/>
                  <a:gd name="connsiteX31" fmla="*/ 49921 w 104775"/>
                  <a:gd name="connsiteY31" fmla="*/ 108793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775" h="132442">
                    <a:moveTo>
                      <a:pt x="74876" y="53262"/>
                    </a:moveTo>
                    <a:lnTo>
                      <a:pt x="80686" y="53262"/>
                    </a:lnTo>
                    <a:lnTo>
                      <a:pt x="80686" y="50329"/>
                    </a:lnTo>
                    <a:cubicBezTo>
                      <a:pt x="82361" y="38217"/>
                      <a:pt x="73832" y="27050"/>
                      <a:pt x="61636" y="25387"/>
                    </a:cubicBezTo>
                    <a:cubicBezTo>
                      <a:pt x="59709" y="25125"/>
                      <a:pt x="57756" y="25114"/>
                      <a:pt x="55826" y="25354"/>
                    </a:cubicBezTo>
                    <a:cubicBezTo>
                      <a:pt x="46745" y="25521"/>
                      <a:pt x="37858" y="27996"/>
                      <a:pt x="30013" y="32544"/>
                    </a:cubicBezTo>
                    <a:cubicBezTo>
                      <a:pt x="26761" y="34669"/>
                      <a:pt x="22391" y="33774"/>
                      <a:pt x="20251" y="30544"/>
                    </a:cubicBezTo>
                    <a:cubicBezTo>
                      <a:pt x="20093" y="30305"/>
                      <a:pt x="19949" y="30057"/>
                      <a:pt x="19822" y="29801"/>
                    </a:cubicBezTo>
                    <a:lnTo>
                      <a:pt x="18012" y="26679"/>
                    </a:lnTo>
                    <a:cubicBezTo>
                      <a:pt x="15754" y="23724"/>
                      <a:pt x="16336" y="19510"/>
                      <a:pt x="19312" y="17268"/>
                    </a:cubicBezTo>
                    <a:cubicBezTo>
                      <a:pt x="19679" y="16992"/>
                      <a:pt x="20073" y="16753"/>
                      <a:pt x="20488" y="16556"/>
                    </a:cubicBezTo>
                    <a:cubicBezTo>
                      <a:pt x="31847" y="10286"/>
                      <a:pt x="44641" y="7027"/>
                      <a:pt x="57636" y="7096"/>
                    </a:cubicBezTo>
                    <a:cubicBezTo>
                      <a:pt x="86211" y="7096"/>
                      <a:pt x="102689" y="22800"/>
                      <a:pt x="102689" y="51654"/>
                    </a:cubicBezTo>
                    <a:lnTo>
                      <a:pt x="102689" y="116172"/>
                    </a:lnTo>
                    <a:cubicBezTo>
                      <a:pt x="103137" y="119803"/>
                      <a:pt x="100538" y="123106"/>
                      <a:pt x="96883" y="123551"/>
                    </a:cubicBezTo>
                    <a:cubicBezTo>
                      <a:pt x="96344" y="123617"/>
                      <a:pt x="95799" y="123617"/>
                      <a:pt x="95260" y="123551"/>
                    </a:cubicBezTo>
                    <a:lnTo>
                      <a:pt x="89545" y="123551"/>
                    </a:lnTo>
                    <a:cubicBezTo>
                      <a:pt x="85890" y="123996"/>
                      <a:pt x="82563" y="121415"/>
                      <a:pt x="82115" y="117784"/>
                    </a:cubicBezTo>
                    <a:cubicBezTo>
                      <a:pt x="82049" y="117249"/>
                      <a:pt x="82049" y="116708"/>
                      <a:pt x="82115" y="116172"/>
                    </a:cubicBezTo>
                    <a:lnTo>
                      <a:pt x="82115" y="109456"/>
                    </a:lnTo>
                    <a:cubicBezTo>
                      <a:pt x="82076" y="107105"/>
                      <a:pt x="82300" y="104757"/>
                      <a:pt x="82782" y="102455"/>
                    </a:cubicBezTo>
                    <a:lnTo>
                      <a:pt x="82591" y="102455"/>
                    </a:lnTo>
                    <a:cubicBezTo>
                      <a:pt x="75630" y="116726"/>
                      <a:pt x="61215" y="125930"/>
                      <a:pt x="45253" y="126295"/>
                    </a:cubicBezTo>
                    <a:cubicBezTo>
                      <a:pt x="25060" y="126295"/>
                      <a:pt x="7153" y="113902"/>
                      <a:pt x="7153" y="92522"/>
                    </a:cubicBezTo>
                    <a:cubicBezTo>
                      <a:pt x="6391" y="57046"/>
                      <a:pt x="51064" y="53262"/>
                      <a:pt x="74876" y="53262"/>
                    </a:cubicBezTo>
                    <a:close/>
                    <a:moveTo>
                      <a:pt x="49921" y="108793"/>
                    </a:moveTo>
                    <a:cubicBezTo>
                      <a:pt x="68971" y="108793"/>
                      <a:pt x="80972" y="89873"/>
                      <a:pt x="80972" y="72561"/>
                    </a:cubicBezTo>
                    <a:lnTo>
                      <a:pt x="80972" y="67642"/>
                    </a:lnTo>
                    <a:lnTo>
                      <a:pt x="75067" y="67642"/>
                    </a:lnTo>
                    <a:cubicBezTo>
                      <a:pt x="58969" y="67642"/>
                      <a:pt x="28680" y="68966"/>
                      <a:pt x="28680" y="90535"/>
                    </a:cubicBezTo>
                    <a:cubicBezTo>
                      <a:pt x="28978" y="100980"/>
                      <a:pt x="37745" y="109208"/>
                      <a:pt x="48262" y="108912"/>
                    </a:cubicBezTo>
                    <a:cubicBezTo>
                      <a:pt x="48816" y="108897"/>
                      <a:pt x="49370" y="108857"/>
                      <a:pt x="49921" y="108793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8709BC2-64E6-174A-9A2C-089B60FBEECC}"/>
                  </a:ext>
                </a:extLst>
              </p:cNvPr>
              <p:cNvSpPr/>
              <p:nvPr/>
            </p:nvSpPr>
            <p:spPr>
              <a:xfrm>
                <a:off x="5994967" y="3666183"/>
                <a:ext cx="47625" cy="170284"/>
              </a:xfrm>
              <a:custGeom>
                <a:avLst/>
                <a:gdLst>
                  <a:gd name="connsiteX0" fmla="*/ 7212 w 47625"/>
                  <a:gd name="connsiteY0" fmla="*/ 14553 h 170283"/>
                  <a:gd name="connsiteX1" fmla="*/ 12780 w 47625"/>
                  <a:gd name="connsiteY1" fmla="*/ 7162 h 170283"/>
                  <a:gd name="connsiteX2" fmla="*/ 14736 w 47625"/>
                  <a:gd name="connsiteY2" fmla="*/ 7174 h 170283"/>
                  <a:gd name="connsiteX3" fmla="*/ 21690 w 47625"/>
                  <a:gd name="connsiteY3" fmla="*/ 7174 h 170283"/>
                  <a:gd name="connsiteX4" fmla="*/ 29204 w 47625"/>
                  <a:gd name="connsiteY4" fmla="*/ 12832 h 170283"/>
                  <a:gd name="connsiteX5" fmla="*/ 29215 w 47625"/>
                  <a:gd name="connsiteY5" fmla="*/ 14553 h 170283"/>
                  <a:gd name="connsiteX6" fmla="*/ 29215 w 47625"/>
                  <a:gd name="connsiteY6" fmla="*/ 132238 h 170283"/>
                  <a:gd name="connsiteX7" fmla="*/ 39597 w 47625"/>
                  <a:gd name="connsiteY7" fmla="*/ 147280 h 170283"/>
                  <a:gd name="connsiteX8" fmla="*/ 45519 w 47625"/>
                  <a:gd name="connsiteY8" fmla="*/ 153502 h 170283"/>
                  <a:gd name="connsiteX9" fmla="*/ 45502 w 47625"/>
                  <a:gd name="connsiteY9" fmla="*/ 153807 h 170283"/>
                  <a:gd name="connsiteX10" fmla="*/ 45502 w 47625"/>
                  <a:gd name="connsiteY10" fmla="*/ 159200 h 170283"/>
                  <a:gd name="connsiteX11" fmla="*/ 39850 w 47625"/>
                  <a:gd name="connsiteY11" fmla="*/ 166862 h 170283"/>
                  <a:gd name="connsiteX12" fmla="*/ 37787 w 47625"/>
                  <a:gd name="connsiteY12" fmla="*/ 166862 h 170283"/>
                  <a:gd name="connsiteX13" fmla="*/ 7212 w 47625"/>
                  <a:gd name="connsiteY13" fmla="*/ 134887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" h="170283">
                    <a:moveTo>
                      <a:pt x="7212" y="14553"/>
                    </a:moveTo>
                    <a:cubicBezTo>
                      <a:pt x="6694" y="10985"/>
                      <a:pt x="9187" y="7676"/>
                      <a:pt x="12780" y="7162"/>
                    </a:cubicBezTo>
                    <a:cubicBezTo>
                      <a:pt x="13429" y="7069"/>
                      <a:pt x="14088" y="7073"/>
                      <a:pt x="14736" y="7174"/>
                    </a:cubicBezTo>
                    <a:lnTo>
                      <a:pt x="21690" y="7174"/>
                    </a:lnTo>
                    <a:cubicBezTo>
                      <a:pt x="25338" y="6676"/>
                      <a:pt x="28702" y="9209"/>
                      <a:pt x="29204" y="12832"/>
                    </a:cubicBezTo>
                    <a:cubicBezTo>
                      <a:pt x="29283" y="13403"/>
                      <a:pt x="29286" y="13982"/>
                      <a:pt x="29215" y="14553"/>
                    </a:cubicBezTo>
                    <a:lnTo>
                      <a:pt x="29215" y="132238"/>
                    </a:lnTo>
                    <a:cubicBezTo>
                      <a:pt x="29215" y="145009"/>
                      <a:pt x="34834" y="146807"/>
                      <a:pt x="39597" y="147280"/>
                    </a:cubicBezTo>
                    <a:cubicBezTo>
                      <a:pt x="42962" y="147374"/>
                      <a:pt x="45614" y="150160"/>
                      <a:pt x="45519" y="153502"/>
                    </a:cubicBezTo>
                    <a:cubicBezTo>
                      <a:pt x="45516" y="153604"/>
                      <a:pt x="45510" y="153706"/>
                      <a:pt x="45502" y="153807"/>
                    </a:cubicBezTo>
                    <a:lnTo>
                      <a:pt x="45502" y="159200"/>
                    </a:lnTo>
                    <a:cubicBezTo>
                      <a:pt x="46072" y="162866"/>
                      <a:pt x="43542" y="166297"/>
                      <a:pt x="39850" y="166862"/>
                    </a:cubicBezTo>
                    <a:cubicBezTo>
                      <a:pt x="39167" y="166967"/>
                      <a:pt x="38471" y="166967"/>
                      <a:pt x="37787" y="166862"/>
                    </a:cubicBezTo>
                    <a:cubicBezTo>
                      <a:pt x="25595" y="166862"/>
                      <a:pt x="7212" y="163457"/>
                      <a:pt x="7212" y="13488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46CDB503-5123-4442-872B-E886DBF7C297}"/>
                  </a:ext>
                </a:extLst>
              </p:cNvPr>
              <p:cNvSpPr/>
              <p:nvPr/>
            </p:nvSpPr>
            <p:spPr>
              <a:xfrm>
                <a:off x="6048979" y="3679917"/>
                <a:ext cx="76200" cy="151363"/>
              </a:xfrm>
              <a:custGeom>
                <a:avLst/>
                <a:gdLst>
                  <a:gd name="connsiteX0" fmla="*/ 22351 w 76200"/>
                  <a:gd name="connsiteY0" fmla="*/ 57297 h 151363"/>
                  <a:gd name="connsiteX1" fmla="*/ 14446 w 76200"/>
                  <a:gd name="connsiteY1" fmla="*/ 57297 h 151363"/>
                  <a:gd name="connsiteX2" fmla="*/ 7186 w 76200"/>
                  <a:gd name="connsiteY2" fmla="*/ 51533 h 151363"/>
                  <a:gd name="connsiteX3" fmla="*/ 7207 w 76200"/>
                  <a:gd name="connsiteY3" fmla="*/ 49918 h 151363"/>
                  <a:gd name="connsiteX4" fmla="*/ 7207 w 76200"/>
                  <a:gd name="connsiteY4" fmla="*/ 46985 h 151363"/>
                  <a:gd name="connsiteX5" fmla="*/ 12904 w 76200"/>
                  <a:gd name="connsiteY5" fmla="*/ 39523 h 151363"/>
                  <a:gd name="connsiteX6" fmla="*/ 14636 w 76200"/>
                  <a:gd name="connsiteY6" fmla="*/ 39512 h 151363"/>
                  <a:gd name="connsiteX7" fmla="*/ 22828 w 76200"/>
                  <a:gd name="connsiteY7" fmla="*/ 39512 h 151363"/>
                  <a:gd name="connsiteX8" fmla="*/ 22828 w 76200"/>
                  <a:gd name="connsiteY8" fmla="*/ 14537 h 151363"/>
                  <a:gd name="connsiteX9" fmla="*/ 28634 w 76200"/>
                  <a:gd name="connsiteY9" fmla="*/ 7158 h 151363"/>
                  <a:gd name="connsiteX10" fmla="*/ 30257 w 76200"/>
                  <a:gd name="connsiteY10" fmla="*/ 7158 h 151363"/>
                  <a:gd name="connsiteX11" fmla="*/ 36829 w 76200"/>
                  <a:gd name="connsiteY11" fmla="*/ 7158 h 151363"/>
                  <a:gd name="connsiteX12" fmla="*/ 44343 w 76200"/>
                  <a:gd name="connsiteY12" fmla="*/ 12816 h 151363"/>
                  <a:gd name="connsiteX13" fmla="*/ 44354 w 76200"/>
                  <a:gd name="connsiteY13" fmla="*/ 14537 h 151363"/>
                  <a:gd name="connsiteX14" fmla="*/ 44354 w 76200"/>
                  <a:gd name="connsiteY14" fmla="*/ 39512 h 151363"/>
                  <a:gd name="connsiteX15" fmla="*/ 64261 w 76200"/>
                  <a:gd name="connsiteY15" fmla="*/ 39512 h 151363"/>
                  <a:gd name="connsiteX16" fmla="*/ 71702 w 76200"/>
                  <a:gd name="connsiteY16" fmla="*/ 45264 h 151363"/>
                  <a:gd name="connsiteX17" fmla="*/ 71691 w 76200"/>
                  <a:gd name="connsiteY17" fmla="*/ 46985 h 151363"/>
                  <a:gd name="connsiteX18" fmla="*/ 71691 w 76200"/>
                  <a:gd name="connsiteY18" fmla="*/ 49918 h 151363"/>
                  <a:gd name="connsiteX19" fmla="*/ 66078 w 76200"/>
                  <a:gd name="connsiteY19" fmla="*/ 57276 h 151363"/>
                  <a:gd name="connsiteX20" fmla="*/ 64452 w 76200"/>
                  <a:gd name="connsiteY20" fmla="*/ 57297 h 151363"/>
                  <a:gd name="connsiteX21" fmla="*/ 44354 w 76200"/>
                  <a:gd name="connsiteY21" fmla="*/ 57297 h 151363"/>
                  <a:gd name="connsiteX22" fmla="*/ 44354 w 76200"/>
                  <a:gd name="connsiteY22" fmla="*/ 107909 h 151363"/>
                  <a:gd name="connsiteX23" fmla="*/ 66071 w 76200"/>
                  <a:gd name="connsiteY23" fmla="*/ 133546 h 151363"/>
                  <a:gd name="connsiteX24" fmla="*/ 73977 w 76200"/>
                  <a:gd name="connsiteY24" fmla="*/ 141020 h 151363"/>
                  <a:gd name="connsiteX25" fmla="*/ 73977 w 76200"/>
                  <a:gd name="connsiteY25" fmla="*/ 145750 h 151363"/>
                  <a:gd name="connsiteX26" fmla="*/ 64452 w 76200"/>
                  <a:gd name="connsiteY26" fmla="*/ 153129 h 151363"/>
                  <a:gd name="connsiteX27" fmla="*/ 21908 w 76200"/>
                  <a:gd name="connsiteY27" fmla="*/ 117112 h 151363"/>
                  <a:gd name="connsiteX28" fmla="*/ 21875 w 76200"/>
                  <a:gd name="connsiteY28" fmla="*/ 111315 h 15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200" h="151363">
                    <a:moveTo>
                      <a:pt x="22351" y="57297"/>
                    </a:moveTo>
                    <a:lnTo>
                      <a:pt x="14446" y="57297"/>
                    </a:lnTo>
                    <a:cubicBezTo>
                      <a:pt x="10838" y="57696"/>
                      <a:pt x="7588" y="55116"/>
                      <a:pt x="7186" y="51533"/>
                    </a:cubicBezTo>
                    <a:cubicBezTo>
                      <a:pt x="7125" y="50996"/>
                      <a:pt x="7132" y="50453"/>
                      <a:pt x="7207" y="49918"/>
                    </a:cubicBezTo>
                    <a:lnTo>
                      <a:pt x="7207" y="46985"/>
                    </a:lnTo>
                    <a:cubicBezTo>
                      <a:pt x="6705" y="43362"/>
                      <a:pt x="9256" y="40021"/>
                      <a:pt x="12904" y="39523"/>
                    </a:cubicBezTo>
                    <a:cubicBezTo>
                      <a:pt x="13478" y="39444"/>
                      <a:pt x="14061" y="39440"/>
                      <a:pt x="14636" y="39512"/>
                    </a:cubicBezTo>
                    <a:lnTo>
                      <a:pt x="22828" y="39512"/>
                    </a:lnTo>
                    <a:lnTo>
                      <a:pt x="22828" y="14537"/>
                    </a:lnTo>
                    <a:cubicBezTo>
                      <a:pt x="22379" y="10907"/>
                      <a:pt x="24979" y="7603"/>
                      <a:pt x="28634" y="7158"/>
                    </a:cubicBezTo>
                    <a:cubicBezTo>
                      <a:pt x="29173" y="7092"/>
                      <a:pt x="29718" y="7092"/>
                      <a:pt x="30257" y="7158"/>
                    </a:cubicBezTo>
                    <a:lnTo>
                      <a:pt x="36829" y="7158"/>
                    </a:lnTo>
                    <a:cubicBezTo>
                      <a:pt x="40477" y="6659"/>
                      <a:pt x="43841" y="9193"/>
                      <a:pt x="44343" y="12816"/>
                    </a:cubicBezTo>
                    <a:cubicBezTo>
                      <a:pt x="44422" y="13387"/>
                      <a:pt x="44426" y="13965"/>
                      <a:pt x="44354" y="14537"/>
                    </a:cubicBezTo>
                    <a:lnTo>
                      <a:pt x="44354" y="39512"/>
                    </a:lnTo>
                    <a:lnTo>
                      <a:pt x="64261" y="39512"/>
                    </a:lnTo>
                    <a:cubicBezTo>
                      <a:pt x="67916" y="39059"/>
                      <a:pt x="71247" y="41635"/>
                      <a:pt x="71702" y="45264"/>
                    </a:cubicBezTo>
                    <a:cubicBezTo>
                      <a:pt x="71774" y="45836"/>
                      <a:pt x="71770" y="46414"/>
                      <a:pt x="71691" y="46985"/>
                    </a:cubicBezTo>
                    <a:lnTo>
                      <a:pt x="71691" y="49918"/>
                    </a:lnTo>
                    <a:cubicBezTo>
                      <a:pt x="72187" y="53489"/>
                      <a:pt x="69674" y="56783"/>
                      <a:pt x="66078" y="57276"/>
                    </a:cubicBezTo>
                    <a:cubicBezTo>
                      <a:pt x="65539" y="57350"/>
                      <a:pt x="64993" y="57357"/>
                      <a:pt x="64452" y="57297"/>
                    </a:cubicBezTo>
                    <a:lnTo>
                      <a:pt x="44354" y="57297"/>
                    </a:lnTo>
                    <a:lnTo>
                      <a:pt x="44354" y="107909"/>
                    </a:lnTo>
                    <a:cubicBezTo>
                      <a:pt x="44354" y="129478"/>
                      <a:pt x="57689" y="132884"/>
                      <a:pt x="66071" y="133546"/>
                    </a:cubicBezTo>
                    <a:cubicBezTo>
                      <a:pt x="71977" y="133546"/>
                      <a:pt x="73977" y="135816"/>
                      <a:pt x="73977" y="141020"/>
                    </a:cubicBezTo>
                    <a:lnTo>
                      <a:pt x="73977" y="145750"/>
                    </a:lnTo>
                    <a:cubicBezTo>
                      <a:pt x="73977" y="150858"/>
                      <a:pt x="71024" y="153129"/>
                      <a:pt x="64452" y="153129"/>
                    </a:cubicBezTo>
                    <a:cubicBezTo>
                      <a:pt x="42690" y="154851"/>
                      <a:pt x="23642" y="138726"/>
                      <a:pt x="21908" y="117112"/>
                    </a:cubicBezTo>
                    <a:cubicBezTo>
                      <a:pt x="21753" y="115183"/>
                      <a:pt x="21742" y="113245"/>
                      <a:pt x="21875" y="111315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CDEDC4C-8C5A-DC4C-8E70-32AB48B95F04}"/>
                  </a:ext>
                </a:extLst>
              </p:cNvPr>
              <p:cNvSpPr/>
              <p:nvPr/>
            </p:nvSpPr>
            <p:spPr>
              <a:xfrm>
                <a:off x="6142798" y="3666197"/>
                <a:ext cx="114300" cy="170284"/>
              </a:xfrm>
              <a:custGeom>
                <a:avLst/>
                <a:gdLst>
                  <a:gd name="connsiteX0" fmla="*/ 7495 w 114300"/>
                  <a:gd name="connsiteY0" fmla="*/ 14539 h 170283"/>
                  <a:gd name="connsiteX1" fmla="*/ 13080 w 114300"/>
                  <a:gd name="connsiteY1" fmla="*/ 7160 h 170283"/>
                  <a:gd name="connsiteX2" fmla="*/ 14924 w 114300"/>
                  <a:gd name="connsiteY2" fmla="*/ 7160 h 170283"/>
                  <a:gd name="connsiteX3" fmla="*/ 21973 w 114300"/>
                  <a:gd name="connsiteY3" fmla="*/ 7160 h 170283"/>
                  <a:gd name="connsiteX4" fmla="*/ 29236 w 114300"/>
                  <a:gd name="connsiteY4" fmla="*/ 12703 h 170283"/>
                  <a:gd name="connsiteX5" fmla="*/ 29212 w 114300"/>
                  <a:gd name="connsiteY5" fmla="*/ 14539 h 170283"/>
                  <a:gd name="connsiteX6" fmla="*/ 29212 w 114300"/>
                  <a:gd name="connsiteY6" fmla="*/ 66097 h 170283"/>
                  <a:gd name="connsiteX7" fmla="*/ 28545 w 114300"/>
                  <a:gd name="connsiteY7" fmla="*/ 75557 h 170283"/>
                  <a:gd name="connsiteX8" fmla="*/ 28545 w 114300"/>
                  <a:gd name="connsiteY8" fmla="*/ 75557 h 170283"/>
                  <a:gd name="connsiteX9" fmla="*/ 71407 w 114300"/>
                  <a:gd name="connsiteY9" fmla="*/ 49447 h 170283"/>
                  <a:gd name="connsiteX10" fmla="*/ 110746 w 114300"/>
                  <a:gd name="connsiteY10" fmla="*/ 93058 h 170283"/>
                  <a:gd name="connsiteX11" fmla="*/ 110746 w 114300"/>
                  <a:gd name="connsiteY11" fmla="*/ 158523 h 170283"/>
                  <a:gd name="connsiteX12" fmla="*/ 104939 w 114300"/>
                  <a:gd name="connsiteY12" fmla="*/ 165902 h 170283"/>
                  <a:gd name="connsiteX13" fmla="*/ 103316 w 114300"/>
                  <a:gd name="connsiteY13" fmla="*/ 165902 h 170283"/>
                  <a:gd name="connsiteX14" fmla="*/ 96268 w 114300"/>
                  <a:gd name="connsiteY14" fmla="*/ 165902 h 170283"/>
                  <a:gd name="connsiteX15" fmla="*/ 88838 w 114300"/>
                  <a:gd name="connsiteY15" fmla="*/ 160355 h 170283"/>
                  <a:gd name="connsiteX16" fmla="*/ 88838 w 114300"/>
                  <a:gd name="connsiteY16" fmla="*/ 158523 h 170283"/>
                  <a:gd name="connsiteX17" fmla="*/ 88838 w 114300"/>
                  <a:gd name="connsiteY17" fmla="*/ 97978 h 170283"/>
                  <a:gd name="connsiteX18" fmla="*/ 67026 w 114300"/>
                  <a:gd name="connsiteY18" fmla="*/ 69597 h 170283"/>
                  <a:gd name="connsiteX19" fmla="*/ 28926 w 114300"/>
                  <a:gd name="connsiteY19" fmla="*/ 112168 h 170283"/>
                  <a:gd name="connsiteX20" fmla="*/ 28926 w 114300"/>
                  <a:gd name="connsiteY20" fmla="*/ 158712 h 170283"/>
                  <a:gd name="connsiteX21" fmla="*/ 23535 w 114300"/>
                  <a:gd name="connsiteY21" fmla="*/ 166067 h 170283"/>
                  <a:gd name="connsiteX22" fmla="*/ 21687 w 114300"/>
                  <a:gd name="connsiteY22" fmla="*/ 166091 h 170283"/>
                  <a:gd name="connsiteX23" fmla="*/ 14638 w 114300"/>
                  <a:gd name="connsiteY23" fmla="*/ 166091 h 170283"/>
                  <a:gd name="connsiteX24" fmla="*/ 7209 w 114300"/>
                  <a:gd name="connsiteY24" fmla="*/ 160544 h 170283"/>
                  <a:gd name="connsiteX25" fmla="*/ 7209 w 114300"/>
                  <a:gd name="connsiteY25" fmla="*/ 158712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4300" h="170283">
                    <a:moveTo>
                      <a:pt x="7495" y="14539"/>
                    </a:moveTo>
                    <a:cubicBezTo>
                      <a:pt x="6985" y="10969"/>
                      <a:pt x="9486" y="7666"/>
                      <a:pt x="13080" y="7160"/>
                    </a:cubicBezTo>
                    <a:cubicBezTo>
                      <a:pt x="13691" y="7074"/>
                      <a:pt x="14312" y="7074"/>
                      <a:pt x="14924" y="7160"/>
                    </a:cubicBezTo>
                    <a:lnTo>
                      <a:pt x="21973" y="7160"/>
                    </a:lnTo>
                    <a:cubicBezTo>
                      <a:pt x="25519" y="6699"/>
                      <a:pt x="28771" y="9180"/>
                      <a:pt x="29236" y="12703"/>
                    </a:cubicBezTo>
                    <a:cubicBezTo>
                      <a:pt x="29316" y="13313"/>
                      <a:pt x="29308" y="13931"/>
                      <a:pt x="29212" y="14539"/>
                    </a:cubicBezTo>
                    <a:lnTo>
                      <a:pt x="29212" y="66097"/>
                    </a:lnTo>
                    <a:cubicBezTo>
                      <a:pt x="29221" y="69262"/>
                      <a:pt x="28998" y="72424"/>
                      <a:pt x="28545" y="75557"/>
                    </a:cubicBezTo>
                    <a:lnTo>
                      <a:pt x="28545" y="75557"/>
                    </a:lnTo>
                    <a:cubicBezTo>
                      <a:pt x="36665" y="59461"/>
                      <a:pt x="53281" y="49340"/>
                      <a:pt x="71407" y="49447"/>
                    </a:cubicBezTo>
                    <a:cubicBezTo>
                      <a:pt x="98363" y="49447"/>
                      <a:pt x="110746" y="64016"/>
                      <a:pt x="110746" y="93058"/>
                    </a:cubicBezTo>
                    <a:lnTo>
                      <a:pt x="110746" y="158523"/>
                    </a:lnTo>
                    <a:cubicBezTo>
                      <a:pt x="111194" y="162153"/>
                      <a:pt x="108594" y="165457"/>
                      <a:pt x="104939" y="165902"/>
                    </a:cubicBezTo>
                    <a:cubicBezTo>
                      <a:pt x="104400" y="165968"/>
                      <a:pt x="103855" y="165968"/>
                      <a:pt x="103316" y="165902"/>
                    </a:cubicBezTo>
                    <a:lnTo>
                      <a:pt x="96268" y="165902"/>
                    </a:lnTo>
                    <a:cubicBezTo>
                      <a:pt x="92674" y="166408"/>
                      <a:pt x="89348" y="163924"/>
                      <a:pt x="88838" y="160355"/>
                    </a:cubicBezTo>
                    <a:cubicBezTo>
                      <a:pt x="88751" y="159747"/>
                      <a:pt x="88751" y="159131"/>
                      <a:pt x="88838" y="158523"/>
                    </a:cubicBezTo>
                    <a:lnTo>
                      <a:pt x="88838" y="97978"/>
                    </a:lnTo>
                    <a:cubicBezTo>
                      <a:pt x="88838" y="82085"/>
                      <a:pt x="85409" y="69597"/>
                      <a:pt x="67026" y="69597"/>
                    </a:cubicBezTo>
                    <a:cubicBezTo>
                      <a:pt x="45118" y="69597"/>
                      <a:pt x="28926" y="87666"/>
                      <a:pt x="28926" y="112168"/>
                    </a:cubicBezTo>
                    <a:lnTo>
                      <a:pt x="28926" y="158712"/>
                    </a:lnTo>
                    <a:cubicBezTo>
                      <a:pt x="29482" y="162222"/>
                      <a:pt x="27069" y="165515"/>
                      <a:pt x="23535" y="166067"/>
                    </a:cubicBezTo>
                    <a:cubicBezTo>
                      <a:pt x="22923" y="166163"/>
                      <a:pt x="22301" y="166171"/>
                      <a:pt x="21687" y="166091"/>
                    </a:cubicBezTo>
                    <a:lnTo>
                      <a:pt x="14638" y="166091"/>
                    </a:lnTo>
                    <a:cubicBezTo>
                      <a:pt x="11044" y="166597"/>
                      <a:pt x="7718" y="164114"/>
                      <a:pt x="7209" y="160544"/>
                    </a:cubicBezTo>
                    <a:cubicBezTo>
                      <a:pt x="7122" y="159937"/>
                      <a:pt x="7122" y="159320"/>
                      <a:pt x="7209" y="158712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D79D725-7735-2E41-80A3-D0B8E411043B}"/>
                  </a:ext>
                </a:extLst>
              </p:cNvPr>
              <p:cNvSpPr/>
              <p:nvPr/>
            </p:nvSpPr>
            <p:spPr>
              <a:xfrm>
                <a:off x="6344126" y="3708525"/>
                <a:ext cx="133350" cy="132443"/>
              </a:xfrm>
              <a:custGeom>
                <a:avLst/>
                <a:gdLst>
                  <a:gd name="connsiteX0" fmla="*/ 68676 w 133350"/>
                  <a:gd name="connsiteY0" fmla="*/ 7120 h 132442"/>
                  <a:gd name="connsiteX1" fmla="*/ 127139 w 133350"/>
                  <a:gd name="connsiteY1" fmla="*/ 68213 h 132442"/>
                  <a:gd name="connsiteX2" fmla="*/ 65627 w 133350"/>
                  <a:gd name="connsiteY2" fmla="*/ 126280 h 132442"/>
                  <a:gd name="connsiteX3" fmla="*/ 7144 w 133350"/>
                  <a:gd name="connsiteY3" fmla="*/ 66530 h 132442"/>
                  <a:gd name="connsiteX4" fmla="*/ 66936 w 133350"/>
                  <a:gd name="connsiteY4" fmla="*/ 7095 h 132442"/>
                  <a:gd name="connsiteX5" fmla="*/ 68676 w 133350"/>
                  <a:gd name="connsiteY5" fmla="*/ 7120 h 132442"/>
                  <a:gd name="connsiteX6" fmla="*/ 68676 w 133350"/>
                  <a:gd name="connsiteY6" fmla="*/ 107398 h 132442"/>
                  <a:gd name="connsiteX7" fmla="*/ 111220 w 133350"/>
                  <a:gd name="connsiteY7" fmla="*/ 68358 h 132442"/>
                  <a:gd name="connsiteX8" fmla="*/ 71913 w 133350"/>
                  <a:gd name="connsiteY8" fmla="*/ 26104 h 132442"/>
                  <a:gd name="connsiteX9" fmla="*/ 29369 w 133350"/>
                  <a:gd name="connsiteY9" fmla="*/ 65143 h 132442"/>
                  <a:gd name="connsiteX10" fmla="*/ 29337 w 133350"/>
                  <a:gd name="connsiteY10" fmla="*/ 66530 h 132442"/>
                  <a:gd name="connsiteX11" fmla="*/ 67213 w 133350"/>
                  <a:gd name="connsiteY11" fmla="*/ 107365 h 132442"/>
                  <a:gd name="connsiteX12" fmla="*/ 68676 w 133350"/>
                  <a:gd name="connsiteY12" fmla="*/ 1073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32442">
                    <a:moveTo>
                      <a:pt x="68676" y="7120"/>
                    </a:moveTo>
                    <a:cubicBezTo>
                      <a:pt x="101806" y="7956"/>
                      <a:pt x="127981" y="35308"/>
                      <a:pt x="127139" y="68213"/>
                    </a:cubicBezTo>
                    <a:cubicBezTo>
                      <a:pt x="126298" y="101119"/>
                      <a:pt x="98758" y="127116"/>
                      <a:pt x="65627" y="126280"/>
                    </a:cubicBezTo>
                    <a:cubicBezTo>
                      <a:pt x="33024" y="125457"/>
                      <a:pt x="7051" y="98922"/>
                      <a:pt x="7144" y="66530"/>
                    </a:cubicBezTo>
                    <a:cubicBezTo>
                      <a:pt x="7130" y="33718"/>
                      <a:pt x="33900" y="7109"/>
                      <a:pt x="66936" y="7095"/>
                    </a:cubicBezTo>
                    <a:cubicBezTo>
                      <a:pt x="67516" y="7095"/>
                      <a:pt x="68096" y="7103"/>
                      <a:pt x="68676" y="7120"/>
                    </a:cubicBezTo>
                    <a:close/>
                    <a:moveTo>
                      <a:pt x="68676" y="107398"/>
                    </a:moveTo>
                    <a:cubicBezTo>
                      <a:pt x="91278" y="108286"/>
                      <a:pt x="110326" y="90807"/>
                      <a:pt x="111220" y="68358"/>
                    </a:cubicBezTo>
                    <a:cubicBezTo>
                      <a:pt x="112114" y="45909"/>
                      <a:pt x="94515" y="26991"/>
                      <a:pt x="71913" y="26104"/>
                    </a:cubicBezTo>
                    <a:cubicBezTo>
                      <a:pt x="49310" y="25216"/>
                      <a:pt x="30263" y="42694"/>
                      <a:pt x="29369" y="65143"/>
                    </a:cubicBezTo>
                    <a:cubicBezTo>
                      <a:pt x="29350" y="65605"/>
                      <a:pt x="29340" y="66067"/>
                      <a:pt x="29337" y="66530"/>
                    </a:cubicBezTo>
                    <a:cubicBezTo>
                      <a:pt x="28443" y="88194"/>
                      <a:pt x="45401" y="106477"/>
                      <a:pt x="67213" y="107365"/>
                    </a:cubicBezTo>
                    <a:cubicBezTo>
                      <a:pt x="67700" y="107385"/>
                      <a:pt x="68188" y="107396"/>
                      <a:pt x="68676" y="1073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A4D86E3-47A1-CA4E-846D-B76058E86689}"/>
                  </a:ext>
                </a:extLst>
              </p:cNvPr>
              <p:cNvSpPr/>
              <p:nvPr/>
            </p:nvSpPr>
            <p:spPr>
              <a:xfrm>
                <a:off x="6500273" y="3708887"/>
                <a:ext cx="114300" cy="170284"/>
              </a:xfrm>
              <a:custGeom>
                <a:avLst/>
                <a:gdLst>
                  <a:gd name="connsiteX0" fmla="*/ 7207 w 114300"/>
                  <a:gd name="connsiteY0" fmla="*/ 16880 h 170283"/>
                  <a:gd name="connsiteX1" fmla="*/ 12904 w 114300"/>
                  <a:gd name="connsiteY1" fmla="*/ 9417 h 170283"/>
                  <a:gd name="connsiteX2" fmla="*/ 14636 w 114300"/>
                  <a:gd name="connsiteY2" fmla="*/ 9406 h 170283"/>
                  <a:gd name="connsiteX3" fmla="*/ 19875 w 114300"/>
                  <a:gd name="connsiteY3" fmla="*/ 9406 h 170283"/>
                  <a:gd name="connsiteX4" fmla="*/ 27304 w 114300"/>
                  <a:gd name="connsiteY4" fmla="*/ 15745 h 170283"/>
                  <a:gd name="connsiteX5" fmla="*/ 27304 w 114300"/>
                  <a:gd name="connsiteY5" fmla="*/ 22840 h 170283"/>
                  <a:gd name="connsiteX6" fmla="*/ 27304 w 114300"/>
                  <a:gd name="connsiteY6" fmla="*/ 28989 h 170283"/>
                  <a:gd name="connsiteX7" fmla="*/ 27304 w 114300"/>
                  <a:gd name="connsiteY7" fmla="*/ 28989 h 170283"/>
                  <a:gd name="connsiteX8" fmla="*/ 65881 w 114300"/>
                  <a:gd name="connsiteY8" fmla="*/ 7136 h 170283"/>
                  <a:gd name="connsiteX9" fmla="*/ 116078 w 114300"/>
                  <a:gd name="connsiteY9" fmla="*/ 66735 h 170283"/>
                  <a:gd name="connsiteX10" fmla="*/ 64262 w 114300"/>
                  <a:gd name="connsiteY10" fmla="*/ 126335 h 170283"/>
                  <a:gd name="connsiteX11" fmla="*/ 28733 w 114300"/>
                  <a:gd name="connsiteY11" fmla="*/ 106090 h 170283"/>
                  <a:gd name="connsiteX12" fmla="*/ 28257 w 114300"/>
                  <a:gd name="connsiteY12" fmla="*/ 106090 h 170283"/>
                  <a:gd name="connsiteX13" fmla="*/ 28924 w 114300"/>
                  <a:gd name="connsiteY13" fmla="*/ 115550 h 170283"/>
                  <a:gd name="connsiteX14" fmla="*/ 28924 w 114300"/>
                  <a:gd name="connsiteY14" fmla="*/ 160675 h 170283"/>
                  <a:gd name="connsiteX15" fmla="*/ 23422 w 114300"/>
                  <a:gd name="connsiteY15" fmla="*/ 168115 h 170283"/>
                  <a:gd name="connsiteX16" fmla="*/ 21685 w 114300"/>
                  <a:gd name="connsiteY16" fmla="*/ 168149 h 170283"/>
                  <a:gd name="connsiteX17" fmla="*/ 14827 w 114300"/>
                  <a:gd name="connsiteY17" fmla="*/ 168149 h 170283"/>
                  <a:gd name="connsiteX18" fmla="*/ 7385 w 114300"/>
                  <a:gd name="connsiteY18" fmla="*/ 162618 h 170283"/>
                  <a:gd name="connsiteX19" fmla="*/ 7397 w 114300"/>
                  <a:gd name="connsiteY19" fmla="*/ 160675 h 170283"/>
                  <a:gd name="connsiteX20" fmla="*/ 60833 w 114300"/>
                  <a:gd name="connsiteY20" fmla="*/ 107036 h 170283"/>
                  <a:gd name="connsiteX21" fmla="*/ 93979 w 114300"/>
                  <a:gd name="connsiteY21" fmla="*/ 66546 h 170283"/>
                  <a:gd name="connsiteX22" fmla="*/ 61595 w 114300"/>
                  <a:gd name="connsiteY22" fmla="*/ 25867 h 170283"/>
                  <a:gd name="connsiteX23" fmla="*/ 28447 w 114300"/>
                  <a:gd name="connsiteY23" fmla="*/ 66830 h 170283"/>
                  <a:gd name="connsiteX24" fmla="*/ 60833 w 114300"/>
                  <a:gd name="connsiteY24" fmla="*/ 107036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300" h="170283">
                    <a:moveTo>
                      <a:pt x="7207" y="16880"/>
                    </a:moveTo>
                    <a:cubicBezTo>
                      <a:pt x="6705" y="13257"/>
                      <a:pt x="9256" y="9916"/>
                      <a:pt x="12904" y="9417"/>
                    </a:cubicBezTo>
                    <a:cubicBezTo>
                      <a:pt x="13478" y="9339"/>
                      <a:pt x="14061" y="9335"/>
                      <a:pt x="14636" y="9406"/>
                    </a:cubicBezTo>
                    <a:lnTo>
                      <a:pt x="19875" y="9406"/>
                    </a:lnTo>
                    <a:cubicBezTo>
                      <a:pt x="24828" y="9406"/>
                      <a:pt x="27304" y="11961"/>
                      <a:pt x="27304" y="15745"/>
                    </a:cubicBezTo>
                    <a:lnTo>
                      <a:pt x="27304" y="22840"/>
                    </a:lnTo>
                    <a:cubicBezTo>
                      <a:pt x="27431" y="24888"/>
                      <a:pt x="27431" y="26941"/>
                      <a:pt x="27304" y="28989"/>
                    </a:cubicBezTo>
                    <a:lnTo>
                      <a:pt x="27304" y="28989"/>
                    </a:lnTo>
                    <a:cubicBezTo>
                      <a:pt x="34850" y="14931"/>
                      <a:pt x="49857" y="6430"/>
                      <a:pt x="65881" y="7136"/>
                    </a:cubicBezTo>
                    <a:cubicBezTo>
                      <a:pt x="96646" y="7136"/>
                      <a:pt x="116078" y="31449"/>
                      <a:pt x="116078" y="66735"/>
                    </a:cubicBezTo>
                    <a:cubicBezTo>
                      <a:pt x="116078" y="102022"/>
                      <a:pt x="94170" y="126335"/>
                      <a:pt x="64262" y="126335"/>
                    </a:cubicBezTo>
                    <a:cubicBezTo>
                      <a:pt x="49531" y="126747"/>
                      <a:pt x="35809" y="118928"/>
                      <a:pt x="28733" y="106090"/>
                    </a:cubicBezTo>
                    <a:lnTo>
                      <a:pt x="28257" y="106090"/>
                    </a:lnTo>
                    <a:cubicBezTo>
                      <a:pt x="28700" y="109224"/>
                      <a:pt x="28923" y="112385"/>
                      <a:pt x="28924" y="115550"/>
                    </a:cubicBezTo>
                    <a:lnTo>
                      <a:pt x="28924" y="160675"/>
                    </a:lnTo>
                    <a:cubicBezTo>
                      <a:pt x="29473" y="164239"/>
                      <a:pt x="27010" y="167570"/>
                      <a:pt x="23422" y="168115"/>
                    </a:cubicBezTo>
                    <a:cubicBezTo>
                      <a:pt x="22847" y="168203"/>
                      <a:pt x="22263" y="168214"/>
                      <a:pt x="21685" y="168149"/>
                    </a:cubicBezTo>
                    <a:lnTo>
                      <a:pt x="14827" y="168149"/>
                    </a:lnTo>
                    <a:cubicBezTo>
                      <a:pt x="11234" y="168663"/>
                      <a:pt x="7902" y="166186"/>
                      <a:pt x="7385" y="162618"/>
                    </a:cubicBezTo>
                    <a:cubicBezTo>
                      <a:pt x="7291" y="161974"/>
                      <a:pt x="7296" y="161319"/>
                      <a:pt x="7397" y="160675"/>
                    </a:cubicBezTo>
                    <a:close/>
                    <a:moveTo>
                      <a:pt x="60833" y="107036"/>
                    </a:moveTo>
                    <a:cubicBezTo>
                      <a:pt x="79025" y="107036"/>
                      <a:pt x="93979" y="92467"/>
                      <a:pt x="93979" y="66546"/>
                    </a:cubicBezTo>
                    <a:cubicBezTo>
                      <a:pt x="93979" y="40625"/>
                      <a:pt x="80549" y="25867"/>
                      <a:pt x="61595" y="25867"/>
                    </a:cubicBezTo>
                    <a:cubicBezTo>
                      <a:pt x="44354" y="25867"/>
                      <a:pt x="28447" y="37787"/>
                      <a:pt x="28447" y="66830"/>
                    </a:cubicBezTo>
                    <a:cubicBezTo>
                      <a:pt x="28447" y="87075"/>
                      <a:pt x="39782" y="107036"/>
                      <a:pt x="60833" y="107036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654B9B4-CEBF-F24C-ACFD-5C4BEC92C773}"/>
                  </a:ext>
                </a:extLst>
              </p:cNvPr>
              <p:cNvSpPr/>
              <p:nvPr/>
            </p:nvSpPr>
            <p:spPr>
              <a:xfrm>
                <a:off x="6630005" y="3679914"/>
                <a:ext cx="76200" cy="151363"/>
              </a:xfrm>
              <a:custGeom>
                <a:avLst/>
                <a:gdLst>
                  <a:gd name="connsiteX0" fmla="*/ 22350 w 76200"/>
                  <a:gd name="connsiteY0" fmla="*/ 57300 h 151363"/>
                  <a:gd name="connsiteX1" fmla="*/ 14444 w 76200"/>
                  <a:gd name="connsiteY1" fmla="*/ 57300 h 151363"/>
                  <a:gd name="connsiteX2" fmla="*/ 7184 w 76200"/>
                  <a:gd name="connsiteY2" fmla="*/ 51536 h 151363"/>
                  <a:gd name="connsiteX3" fmla="*/ 7205 w 76200"/>
                  <a:gd name="connsiteY3" fmla="*/ 49921 h 151363"/>
                  <a:gd name="connsiteX4" fmla="*/ 7205 w 76200"/>
                  <a:gd name="connsiteY4" fmla="*/ 46988 h 151363"/>
                  <a:gd name="connsiteX5" fmla="*/ 13109 w 76200"/>
                  <a:gd name="connsiteY5" fmla="*/ 39514 h 151363"/>
                  <a:gd name="connsiteX6" fmla="*/ 14730 w 76200"/>
                  <a:gd name="connsiteY6" fmla="*/ 39514 h 151363"/>
                  <a:gd name="connsiteX7" fmla="*/ 22826 w 76200"/>
                  <a:gd name="connsiteY7" fmla="*/ 39514 h 151363"/>
                  <a:gd name="connsiteX8" fmla="*/ 22826 w 76200"/>
                  <a:gd name="connsiteY8" fmla="*/ 14540 h 151363"/>
                  <a:gd name="connsiteX9" fmla="*/ 28619 w 76200"/>
                  <a:gd name="connsiteY9" fmla="*/ 7150 h 151363"/>
                  <a:gd name="connsiteX10" fmla="*/ 30351 w 76200"/>
                  <a:gd name="connsiteY10" fmla="*/ 7161 h 151363"/>
                  <a:gd name="connsiteX11" fmla="*/ 36923 w 76200"/>
                  <a:gd name="connsiteY11" fmla="*/ 7161 h 151363"/>
                  <a:gd name="connsiteX12" fmla="*/ 44353 w 76200"/>
                  <a:gd name="connsiteY12" fmla="*/ 12707 h 151363"/>
                  <a:gd name="connsiteX13" fmla="*/ 44353 w 76200"/>
                  <a:gd name="connsiteY13" fmla="*/ 14540 h 151363"/>
                  <a:gd name="connsiteX14" fmla="*/ 44353 w 76200"/>
                  <a:gd name="connsiteY14" fmla="*/ 39514 h 151363"/>
                  <a:gd name="connsiteX15" fmla="*/ 64260 w 76200"/>
                  <a:gd name="connsiteY15" fmla="*/ 39514 h 151363"/>
                  <a:gd name="connsiteX16" fmla="*/ 71785 w 76200"/>
                  <a:gd name="connsiteY16" fmla="*/ 45377 h 151363"/>
                  <a:gd name="connsiteX17" fmla="*/ 71785 w 76200"/>
                  <a:gd name="connsiteY17" fmla="*/ 46988 h 151363"/>
                  <a:gd name="connsiteX18" fmla="*/ 71785 w 76200"/>
                  <a:gd name="connsiteY18" fmla="*/ 49921 h 151363"/>
                  <a:gd name="connsiteX19" fmla="*/ 66172 w 76200"/>
                  <a:gd name="connsiteY19" fmla="*/ 57279 h 151363"/>
                  <a:gd name="connsiteX20" fmla="*/ 64546 w 76200"/>
                  <a:gd name="connsiteY20" fmla="*/ 57300 h 151363"/>
                  <a:gd name="connsiteX21" fmla="*/ 44353 w 76200"/>
                  <a:gd name="connsiteY21" fmla="*/ 57300 h 151363"/>
                  <a:gd name="connsiteX22" fmla="*/ 44353 w 76200"/>
                  <a:gd name="connsiteY22" fmla="*/ 107912 h 151363"/>
                  <a:gd name="connsiteX23" fmla="*/ 66070 w 76200"/>
                  <a:gd name="connsiteY23" fmla="*/ 133549 h 151363"/>
                  <a:gd name="connsiteX24" fmla="*/ 73976 w 76200"/>
                  <a:gd name="connsiteY24" fmla="*/ 141022 h 151363"/>
                  <a:gd name="connsiteX25" fmla="*/ 73976 w 76200"/>
                  <a:gd name="connsiteY25" fmla="*/ 145753 h 151363"/>
                  <a:gd name="connsiteX26" fmla="*/ 64451 w 76200"/>
                  <a:gd name="connsiteY26" fmla="*/ 153132 h 151363"/>
                  <a:gd name="connsiteX27" fmla="*/ 21907 w 76200"/>
                  <a:gd name="connsiteY27" fmla="*/ 117114 h 151363"/>
                  <a:gd name="connsiteX28" fmla="*/ 21874 w 76200"/>
                  <a:gd name="connsiteY28" fmla="*/ 111317 h 15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200" h="151363">
                    <a:moveTo>
                      <a:pt x="22350" y="57300"/>
                    </a:moveTo>
                    <a:lnTo>
                      <a:pt x="14444" y="57300"/>
                    </a:lnTo>
                    <a:cubicBezTo>
                      <a:pt x="10837" y="57699"/>
                      <a:pt x="7587" y="55119"/>
                      <a:pt x="7184" y="51536"/>
                    </a:cubicBezTo>
                    <a:cubicBezTo>
                      <a:pt x="7124" y="50999"/>
                      <a:pt x="7131" y="50456"/>
                      <a:pt x="7205" y="49921"/>
                    </a:cubicBezTo>
                    <a:lnTo>
                      <a:pt x="7205" y="46988"/>
                    </a:lnTo>
                    <a:cubicBezTo>
                      <a:pt x="6758" y="43305"/>
                      <a:pt x="9401" y="39959"/>
                      <a:pt x="13109" y="39514"/>
                    </a:cubicBezTo>
                    <a:cubicBezTo>
                      <a:pt x="13647" y="39450"/>
                      <a:pt x="14192" y="39450"/>
                      <a:pt x="14730" y="39514"/>
                    </a:cubicBezTo>
                    <a:lnTo>
                      <a:pt x="22826" y="39514"/>
                    </a:lnTo>
                    <a:lnTo>
                      <a:pt x="22826" y="14540"/>
                    </a:lnTo>
                    <a:cubicBezTo>
                      <a:pt x="22371" y="10910"/>
                      <a:pt x="24965" y="7602"/>
                      <a:pt x="28619" y="7150"/>
                    </a:cubicBezTo>
                    <a:cubicBezTo>
                      <a:pt x="29194" y="7078"/>
                      <a:pt x="29777" y="7082"/>
                      <a:pt x="30351" y="7161"/>
                    </a:cubicBezTo>
                    <a:lnTo>
                      <a:pt x="36923" y="7161"/>
                    </a:lnTo>
                    <a:cubicBezTo>
                      <a:pt x="40517" y="6655"/>
                      <a:pt x="43843" y="9138"/>
                      <a:pt x="44353" y="12707"/>
                    </a:cubicBezTo>
                    <a:cubicBezTo>
                      <a:pt x="44440" y="13315"/>
                      <a:pt x="44440" y="13932"/>
                      <a:pt x="44353" y="14540"/>
                    </a:cubicBezTo>
                    <a:lnTo>
                      <a:pt x="44353" y="39514"/>
                    </a:lnTo>
                    <a:lnTo>
                      <a:pt x="64260" y="39514"/>
                    </a:lnTo>
                    <a:cubicBezTo>
                      <a:pt x="67968" y="39070"/>
                      <a:pt x="71337" y="41695"/>
                      <a:pt x="71785" y="45377"/>
                    </a:cubicBezTo>
                    <a:cubicBezTo>
                      <a:pt x="71850" y="45912"/>
                      <a:pt x="71850" y="46453"/>
                      <a:pt x="71785" y="46988"/>
                    </a:cubicBezTo>
                    <a:lnTo>
                      <a:pt x="71785" y="49921"/>
                    </a:lnTo>
                    <a:cubicBezTo>
                      <a:pt x="72281" y="53492"/>
                      <a:pt x="69768" y="56786"/>
                      <a:pt x="66172" y="57279"/>
                    </a:cubicBezTo>
                    <a:cubicBezTo>
                      <a:pt x="65633" y="57353"/>
                      <a:pt x="65087" y="57360"/>
                      <a:pt x="64546" y="57300"/>
                    </a:cubicBezTo>
                    <a:lnTo>
                      <a:pt x="44353" y="57300"/>
                    </a:lnTo>
                    <a:lnTo>
                      <a:pt x="44353" y="107912"/>
                    </a:lnTo>
                    <a:cubicBezTo>
                      <a:pt x="44353" y="129481"/>
                      <a:pt x="57688" y="132887"/>
                      <a:pt x="66070" y="133549"/>
                    </a:cubicBezTo>
                    <a:cubicBezTo>
                      <a:pt x="71975" y="133549"/>
                      <a:pt x="73976" y="135819"/>
                      <a:pt x="73976" y="141022"/>
                    </a:cubicBezTo>
                    <a:lnTo>
                      <a:pt x="73976" y="145753"/>
                    </a:lnTo>
                    <a:cubicBezTo>
                      <a:pt x="73976" y="150861"/>
                      <a:pt x="71118" y="153132"/>
                      <a:pt x="64451" y="153132"/>
                    </a:cubicBezTo>
                    <a:cubicBezTo>
                      <a:pt x="42688" y="154854"/>
                      <a:pt x="23641" y="138729"/>
                      <a:pt x="21907" y="117114"/>
                    </a:cubicBezTo>
                    <a:cubicBezTo>
                      <a:pt x="21752" y="115186"/>
                      <a:pt x="21741" y="113248"/>
                      <a:pt x="21874" y="11131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4DD5628-7FB5-DA48-A0F9-FB37335BD5CF}"/>
                  </a:ext>
                </a:extLst>
              </p:cNvPr>
              <p:cNvSpPr/>
              <p:nvPr/>
            </p:nvSpPr>
            <p:spPr>
              <a:xfrm>
                <a:off x="6723825" y="3666200"/>
                <a:ext cx="28575" cy="170284"/>
              </a:xfrm>
              <a:custGeom>
                <a:avLst/>
                <a:gdLst>
                  <a:gd name="connsiteX0" fmla="*/ 7207 w 28575"/>
                  <a:gd name="connsiteY0" fmla="*/ 22009 h 170283"/>
                  <a:gd name="connsiteX1" fmla="*/ 7207 w 28575"/>
                  <a:gd name="connsiteY1" fmla="*/ 14536 h 170283"/>
                  <a:gd name="connsiteX2" fmla="*/ 12999 w 28575"/>
                  <a:gd name="connsiteY2" fmla="*/ 7146 h 170283"/>
                  <a:gd name="connsiteX3" fmla="*/ 14732 w 28575"/>
                  <a:gd name="connsiteY3" fmla="*/ 7157 h 170283"/>
                  <a:gd name="connsiteX4" fmla="*/ 22447 w 28575"/>
                  <a:gd name="connsiteY4" fmla="*/ 7157 h 170283"/>
                  <a:gd name="connsiteX5" fmla="*/ 29876 w 28575"/>
                  <a:gd name="connsiteY5" fmla="*/ 12924 h 170283"/>
                  <a:gd name="connsiteX6" fmla="*/ 29876 w 28575"/>
                  <a:gd name="connsiteY6" fmla="*/ 14536 h 170283"/>
                  <a:gd name="connsiteX7" fmla="*/ 29876 w 28575"/>
                  <a:gd name="connsiteY7" fmla="*/ 22009 h 170283"/>
                  <a:gd name="connsiteX8" fmla="*/ 23854 w 28575"/>
                  <a:gd name="connsiteY8" fmla="*/ 29388 h 170283"/>
                  <a:gd name="connsiteX9" fmla="*/ 22447 w 28575"/>
                  <a:gd name="connsiteY9" fmla="*/ 29388 h 170283"/>
                  <a:gd name="connsiteX10" fmla="*/ 14732 w 28575"/>
                  <a:gd name="connsiteY10" fmla="*/ 29388 h 170283"/>
                  <a:gd name="connsiteX11" fmla="*/ 7218 w 28575"/>
                  <a:gd name="connsiteY11" fmla="*/ 23730 h 170283"/>
                  <a:gd name="connsiteX12" fmla="*/ 7207 w 28575"/>
                  <a:gd name="connsiteY12" fmla="*/ 22009 h 170283"/>
                  <a:gd name="connsiteX13" fmla="*/ 7207 w 28575"/>
                  <a:gd name="connsiteY13" fmla="*/ 59850 h 170283"/>
                  <a:gd name="connsiteX14" fmla="*/ 12904 w 28575"/>
                  <a:gd name="connsiteY14" fmla="*/ 52388 h 170283"/>
                  <a:gd name="connsiteX15" fmla="*/ 14636 w 28575"/>
                  <a:gd name="connsiteY15" fmla="*/ 52377 h 170283"/>
                  <a:gd name="connsiteX16" fmla="*/ 21685 w 28575"/>
                  <a:gd name="connsiteY16" fmla="*/ 52377 h 170283"/>
                  <a:gd name="connsiteX17" fmla="*/ 29125 w 28575"/>
                  <a:gd name="connsiteY17" fmla="*/ 58129 h 170283"/>
                  <a:gd name="connsiteX18" fmla="*/ 29114 w 28575"/>
                  <a:gd name="connsiteY18" fmla="*/ 59850 h 170283"/>
                  <a:gd name="connsiteX19" fmla="*/ 29114 w 28575"/>
                  <a:gd name="connsiteY19" fmla="*/ 158520 h 170283"/>
                  <a:gd name="connsiteX20" fmla="*/ 23529 w 28575"/>
                  <a:gd name="connsiteY20" fmla="*/ 165899 h 170283"/>
                  <a:gd name="connsiteX21" fmla="*/ 21685 w 28575"/>
                  <a:gd name="connsiteY21" fmla="*/ 165899 h 170283"/>
                  <a:gd name="connsiteX22" fmla="*/ 14636 w 28575"/>
                  <a:gd name="connsiteY22" fmla="*/ 165899 h 170283"/>
                  <a:gd name="connsiteX23" fmla="*/ 7207 w 28575"/>
                  <a:gd name="connsiteY23" fmla="*/ 160132 h 170283"/>
                  <a:gd name="connsiteX24" fmla="*/ 7207 w 28575"/>
                  <a:gd name="connsiteY24" fmla="*/ 158520 h 1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" h="170283">
                    <a:moveTo>
                      <a:pt x="7207" y="22009"/>
                    </a:moveTo>
                    <a:lnTo>
                      <a:pt x="7207" y="14536"/>
                    </a:lnTo>
                    <a:cubicBezTo>
                      <a:pt x="6752" y="10907"/>
                      <a:pt x="9345" y="7598"/>
                      <a:pt x="12999" y="7146"/>
                    </a:cubicBezTo>
                    <a:cubicBezTo>
                      <a:pt x="13575" y="7075"/>
                      <a:pt x="14157" y="7078"/>
                      <a:pt x="14732" y="7157"/>
                    </a:cubicBezTo>
                    <a:lnTo>
                      <a:pt x="22447" y="7157"/>
                    </a:lnTo>
                    <a:cubicBezTo>
                      <a:pt x="26102" y="6712"/>
                      <a:pt x="29428" y="9294"/>
                      <a:pt x="29876" y="12924"/>
                    </a:cubicBezTo>
                    <a:cubicBezTo>
                      <a:pt x="29942" y="13459"/>
                      <a:pt x="29942" y="14000"/>
                      <a:pt x="29876" y="14536"/>
                    </a:cubicBezTo>
                    <a:lnTo>
                      <a:pt x="29876" y="22009"/>
                    </a:lnTo>
                    <a:cubicBezTo>
                      <a:pt x="30265" y="25699"/>
                      <a:pt x="27568" y="29003"/>
                      <a:pt x="23854" y="29388"/>
                    </a:cubicBezTo>
                    <a:cubicBezTo>
                      <a:pt x="23386" y="29437"/>
                      <a:pt x="22914" y="29437"/>
                      <a:pt x="22447" y="29388"/>
                    </a:cubicBezTo>
                    <a:lnTo>
                      <a:pt x="14732" y="29388"/>
                    </a:lnTo>
                    <a:cubicBezTo>
                      <a:pt x="11084" y="29887"/>
                      <a:pt x="7719" y="27353"/>
                      <a:pt x="7218" y="23730"/>
                    </a:cubicBezTo>
                    <a:cubicBezTo>
                      <a:pt x="7139" y="23159"/>
                      <a:pt x="7135" y="22581"/>
                      <a:pt x="7207" y="22009"/>
                    </a:cubicBezTo>
                    <a:close/>
                    <a:moveTo>
                      <a:pt x="7207" y="59850"/>
                    </a:moveTo>
                    <a:cubicBezTo>
                      <a:pt x="6705" y="56227"/>
                      <a:pt x="9256" y="52886"/>
                      <a:pt x="12904" y="52388"/>
                    </a:cubicBezTo>
                    <a:cubicBezTo>
                      <a:pt x="13478" y="52309"/>
                      <a:pt x="14061" y="52306"/>
                      <a:pt x="14636" y="52377"/>
                    </a:cubicBezTo>
                    <a:lnTo>
                      <a:pt x="21685" y="52377"/>
                    </a:lnTo>
                    <a:cubicBezTo>
                      <a:pt x="25339" y="51925"/>
                      <a:pt x="28670" y="54500"/>
                      <a:pt x="29125" y="58129"/>
                    </a:cubicBezTo>
                    <a:cubicBezTo>
                      <a:pt x="29197" y="58701"/>
                      <a:pt x="29193" y="59280"/>
                      <a:pt x="29114" y="59850"/>
                    </a:cubicBezTo>
                    <a:lnTo>
                      <a:pt x="29114" y="158520"/>
                    </a:lnTo>
                    <a:cubicBezTo>
                      <a:pt x="29624" y="162090"/>
                      <a:pt x="27123" y="165393"/>
                      <a:pt x="23529" y="165899"/>
                    </a:cubicBezTo>
                    <a:cubicBezTo>
                      <a:pt x="22918" y="165985"/>
                      <a:pt x="22297" y="165985"/>
                      <a:pt x="21685" y="165899"/>
                    </a:cubicBezTo>
                    <a:lnTo>
                      <a:pt x="14636" y="165899"/>
                    </a:lnTo>
                    <a:cubicBezTo>
                      <a:pt x="10981" y="166344"/>
                      <a:pt x="7655" y="163762"/>
                      <a:pt x="7207" y="160132"/>
                    </a:cubicBezTo>
                    <a:cubicBezTo>
                      <a:pt x="7141" y="159597"/>
                      <a:pt x="7141" y="159056"/>
                      <a:pt x="7207" y="158520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D0CE45B-576D-D84A-AE84-56DEFB67DC73}"/>
                  </a:ext>
                </a:extLst>
              </p:cNvPr>
              <p:cNvSpPr/>
              <p:nvPr/>
            </p:nvSpPr>
            <p:spPr>
              <a:xfrm>
                <a:off x="6778752" y="3708525"/>
                <a:ext cx="133350" cy="132443"/>
              </a:xfrm>
              <a:custGeom>
                <a:avLst/>
                <a:gdLst>
                  <a:gd name="connsiteX0" fmla="*/ 68675 w 133350"/>
                  <a:gd name="connsiteY0" fmla="*/ 7120 h 132442"/>
                  <a:gd name="connsiteX1" fmla="*/ 127139 w 133350"/>
                  <a:gd name="connsiteY1" fmla="*/ 68213 h 132442"/>
                  <a:gd name="connsiteX2" fmla="*/ 65627 w 133350"/>
                  <a:gd name="connsiteY2" fmla="*/ 126280 h 132442"/>
                  <a:gd name="connsiteX3" fmla="*/ 7144 w 133350"/>
                  <a:gd name="connsiteY3" fmla="*/ 66530 h 132442"/>
                  <a:gd name="connsiteX4" fmla="*/ 66936 w 133350"/>
                  <a:gd name="connsiteY4" fmla="*/ 7095 h 132442"/>
                  <a:gd name="connsiteX5" fmla="*/ 68676 w 133350"/>
                  <a:gd name="connsiteY5" fmla="*/ 7120 h 132442"/>
                  <a:gd name="connsiteX6" fmla="*/ 68675 w 133350"/>
                  <a:gd name="connsiteY6" fmla="*/ 107398 h 132442"/>
                  <a:gd name="connsiteX7" fmla="*/ 111220 w 133350"/>
                  <a:gd name="connsiteY7" fmla="*/ 68358 h 132442"/>
                  <a:gd name="connsiteX8" fmla="*/ 71913 w 133350"/>
                  <a:gd name="connsiteY8" fmla="*/ 26104 h 132442"/>
                  <a:gd name="connsiteX9" fmla="*/ 29369 w 133350"/>
                  <a:gd name="connsiteY9" fmla="*/ 65143 h 132442"/>
                  <a:gd name="connsiteX10" fmla="*/ 29337 w 133350"/>
                  <a:gd name="connsiteY10" fmla="*/ 66530 h 132442"/>
                  <a:gd name="connsiteX11" fmla="*/ 67213 w 133350"/>
                  <a:gd name="connsiteY11" fmla="*/ 107365 h 132442"/>
                  <a:gd name="connsiteX12" fmla="*/ 68675 w 133350"/>
                  <a:gd name="connsiteY12" fmla="*/ 1073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32442">
                    <a:moveTo>
                      <a:pt x="68675" y="7120"/>
                    </a:moveTo>
                    <a:cubicBezTo>
                      <a:pt x="101806" y="7956"/>
                      <a:pt x="127981" y="35308"/>
                      <a:pt x="127139" y="68213"/>
                    </a:cubicBezTo>
                    <a:cubicBezTo>
                      <a:pt x="126298" y="101119"/>
                      <a:pt x="98758" y="127116"/>
                      <a:pt x="65627" y="126280"/>
                    </a:cubicBezTo>
                    <a:cubicBezTo>
                      <a:pt x="33024" y="125457"/>
                      <a:pt x="7051" y="98922"/>
                      <a:pt x="7144" y="66530"/>
                    </a:cubicBezTo>
                    <a:cubicBezTo>
                      <a:pt x="7130" y="33718"/>
                      <a:pt x="33900" y="7109"/>
                      <a:pt x="66936" y="7095"/>
                    </a:cubicBezTo>
                    <a:cubicBezTo>
                      <a:pt x="67516" y="7095"/>
                      <a:pt x="68096" y="7103"/>
                      <a:pt x="68676" y="7120"/>
                    </a:cubicBezTo>
                    <a:close/>
                    <a:moveTo>
                      <a:pt x="68675" y="107398"/>
                    </a:moveTo>
                    <a:cubicBezTo>
                      <a:pt x="91278" y="108286"/>
                      <a:pt x="110326" y="90807"/>
                      <a:pt x="111220" y="68358"/>
                    </a:cubicBezTo>
                    <a:cubicBezTo>
                      <a:pt x="112114" y="45909"/>
                      <a:pt x="94515" y="26991"/>
                      <a:pt x="71913" y="26104"/>
                    </a:cubicBezTo>
                    <a:cubicBezTo>
                      <a:pt x="49310" y="25216"/>
                      <a:pt x="30263" y="42694"/>
                      <a:pt x="29369" y="65143"/>
                    </a:cubicBezTo>
                    <a:cubicBezTo>
                      <a:pt x="29350" y="65605"/>
                      <a:pt x="29340" y="66067"/>
                      <a:pt x="29337" y="66530"/>
                    </a:cubicBezTo>
                    <a:cubicBezTo>
                      <a:pt x="28443" y="88194"/>
                      <a:pt x="45400" y="106477"/>
                      <a:pt x="67213" y="107365"/>
                    </a:cubicBezTo>
                    <a:cubicBezTo>
                      <a:pt x="67700" y="107385"/>
                      <a:pt x="68188" y="107396"/>
                      <a:pt x="68675" y="1073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7B85B019-23B8-2746-89B0-1CBB631B3D38}"/>
                  </a:ext>
                </a:extLst>
              </p:cNvPr>
              <p:cNvSpPr/>
              <p:nvPr/>
            </p:nvSpPr>
            <p:spPr>
              <a:xfrm>
                <a:off x="6934532" y="3708546"/>
                <a:ext cx="114300" cy="122983"/>
              </a:xfrm>
              <a:custGeom>
                <a:avLst/>
                <a:gdLst>
                  <a:gd name="connsiteX0" fmla="*/ 7479 w 114300"/>
                  <a:gd name="connsiteY0" fmla="*/ 17221 h 122982"/>
                  <a:gd name="connsiteX1" fmla="*/ 13176 w 114300"/>
                  <a:gd name="connsiteY1" fmla="*/ 9758 h 122982"/>
                  <a:gd name="connsiteX2" fmla="*/ 14908 w 114300"/>
                  <a:gd name="connsiteY2" fmla="*/ 9747 h 122982"/>
                  <a:gd name="connsiteX3" fmla="*/ 21290 w 114300"/>
                  <a:gd name="connsiteY3" fmla="*/ 9747 h 122982"/>
                  <a:gd name="connsiteX4" fmla="*/ 28731 w 114300"/>
                  <a:gd name="connsiteY4" fmla="*/ 15500 h 122982"/>
                  <a:gd name="connsiteX5" fmla="*/ 28720 w 114300"/>
                  <a:gd name="connsiteY5" fmla="*/ 17220 h 122982"/>
                  <a:gd name="connsiteX6" fmla="*/ 28720 w 114300"/>
                  <a:gd name="connsiteY6" fmla="*/ 27343 h 122982"/>
                  <a:gd name="connsiteX7" fmla="*/ 28053 w 114300"/>
                  <a:gd name="connsiteY7" fmla="*/ 33871 h 122982"/>
                  <a:gd name="connsiteX8" fmla="*/ 28053 w 114300"/>
                  <a:gd name="connsiteY8" fmla="*/ 33870 h 122982"/>
                  <a:gd name="connsiteX9" fmla="*/ 71487 w 114300"/>
                  <a:gd name="connsiteY9" fmla="*/ 7098 h 122982"/>
                  <a:gd name="connsiteX10" fmla="*/ 110730 w 114300"/>
                  <a:gd name="connsiteY10" fmla="*/ 50710 h 122982"/>
                  <a:gd name="connsiteX11" fmla="*/ 110730 w 114300"/>
                  <a:gd name="connsiteY11" fmla="*/ 116174 h 122982"/>
                  <a:gd name="connsiteX12" fmla="*/ 104938 w 114300"/>
                  <a:gd name="connsiteY12" fmla="*/ 123564 h 122982"/>
                  <a:gd name="connsiteX13" fmla="*/ 103205 w 114300"/>
                  <a:gd name="connsiteY13" fmla="*/ 123553 h 122982"/>
                  <a:gd name="connsiteX14" fmla="*/ 96157 w 114300"/>
                  <a:gd name="connsiteY14" fmla="*/ 123553 h 122982"/>
                  <a:gd name="connsiteX15" fmla="*/ 88727 w 114300"/>
                  <a:gd name="connsiteY15" fmla="*/ 117786 h 122982"/>
                  <a:gd name="connsiteX16" fmla="*/ 88727 w 114300"/>
                  <a:gd name="connsiteY16" fmla="*/ 116174 h 122982"/>
                  <a:gd name="connsiteX17" fmla="*/ 88727 w 114300"/>
                  <a:gd name="connsiteY17" fmla="*/ 55629 h 122982"/>
                  <a:gd name="connsiteX18" fmla="*/ 67201 w 114300"/>
                  <a:gd name="connsiteY18" fmla="*/ 27248 h 122982"/>
                  <a:gd name="connsiteX19" fmla="*/ 29028 w 114300"/>
                  <a:gd name="connsiteY19" fmla="*/ 67993 h 122982"/>
                  <a:gd name="connsiteX20" fmla="*/ 29101 w 114300"/>
                  <a:gd name="connsiteY20" fmla="*/ 69346 h 122982"/>
                  <a:gd name="connsiteX21" fmla="*/ 29101 w 114300"/>
                  <a:gd name="connsiteY21" fmla="*/ 116647 h 122982"/>
                  <a:gd name="connsiteX22" fmla="*/ 23516 w 114300"/>
                  <a:gd name="connsiteY22" fmla="*/ 124026 h 122982"/>
                  <a:gd name="connsiteX23" fmla="*/ 21671 w 114300"/>
                  <a:gd name="connsiteY23" fmla="*/ 124026 h 122982"/>
                  <a:gd name="connsiteX24" fmla="*/ 14623 w 114300"/>
                  <a:gd name="connsiteY24" fmla="*/ 124026 h 122982"/>
                  <a:gd name="connsiteX25" fmla="*/ 7193 w 114300"/>
                  <a:gd name="connsiteY25" fmla="*/ 118259 h 122982"/>
                  <a:gd name="connsiteX26" fmla="*/ 7193 w 114300"/>
                  <a:gd name="connsiteY26" fmla="*/ 116647 h 12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4300" h="122982">
                    <a:moveTo>
                      <a:pt x="7479" y="17221"/>
                    </a:moveTo>
                    <a:cubicBezTo>
                      <a:pt x="6977" y="13597"/>
                      <a:pt x="9528" y="10256"/>
                      <a:pt x="13176" y="9758"/>
                    </a:cubicBezTo>
                    <a:cubicBezTo>
                      <a:pt x="13751" y="9679"/>
                      <a:pt x="14333" y="9676"/>
                      <a:pt x="14908" y="9747"/>
                    </a:cubicBezTo>
                    <a:lnTo>
                      <a:pt x="21290" y="9747"/>
                    </a:lnTo>
                    <a:cubicBezTo>
                      <a:pt x="24944" y="9295"/>
                      <a:pt x="28275" y="11871"/>
                      <a:pt x="28731" y="15500"/>
                    </a:cubicBezTo>
                    <a:cubicBezTo>
                      <a:pt x="28802" y="16071"/>
                      <a:pt x="28799" y="16650"/>
                      <a:pt x="28720" y="17220"/>
                    </a:cubicBezTo>
                    <a:lnTo>
                      <a:pt x="28720" y="27343"/>
                    </a:lnTo>
                    <a:cubicBezTo>
                      <a:pt x="28700" y="29535"/>
                      <a:pt x="28477" y="31720"/>
                      <a:pt x="28053" y="33871"/>
                    </a:cubicBezTo>
                    <a:lnTo>
                      <a:pt x="28053" y="33870"/>
                    </a:lnTo>
                    <a:cubicBezTo>
                      <a:pt x="36074" y="17331"/>
                      <a:pt x="53005" y="6895"/>
                      <a:pt x="71487" y="7098"/>
                    </a:cubicBezTo>
                    <a:cubicBezTo>
                      <a:pt x="98443" y="7098"/>
                      <a:pt x="110730" y="21667"/>
                      <a:pt x="110730" y="50710"/>
                    </a:cubicBezTo>
                    <a:lnTo>
                      <a:pt x="110730" y="116174"/>
                    </a:lnTo>
                    <a:cubicBezTo>
                      <a:pt x="111185" y="119804"/>
                      <a:pt x="108592" y="123112"/>
                      <a:pt x="104938" y="123564"/>
                    </a:cubicBezTo>
                    <a:cubicBezTo>
                      <a:pt x="104362" y="123635"/>
                      <a:pt x="103780" y="123632"/>
                      <a:pt x="103205" y="123553"/>
                    </a:cubicBezTo>
                    <a:lnTo>
                      <a:pt x="96157" y="123553"/>
                    </a:lnTo>
                    <a:cubicBezTo>
                      <a:pt x="92502" y="123998"/>
                      <a:pt x="89175" y="121416"/>
                      <a:pt x="88727" y="117786"/>
                    </a:cubicBezTo>
                    <a:cubicBezTo>
                      <a:pt x="88661" y="117251"/>
                      <a:pt x="88661" y="116710"/>
                      <a:pt x="88727" y="116174"/>
                    </a:cubicBezTo>
                    <a:lnTo>
                      <a:pt x="88727" y="55629"/>
                    </a:lnTo>
                    <a:cubicBezTo>
                      <a:pt x="88727" y="39736"/>
                      <a:pt x="85584" y="27248"/>
                      <a:pt x="67201" y="27248"/>
                    </a:cubicBezTo>
                    <a:cubicBezTo>
                      <a:pt x="45331" y="28030"/>
                      <a:pt x="28241" y="46273"/>
                      <a:pt x="29028" y="67993"/>
                    </a:cubicBezTo>
                    <a:cubicBezTo>
                      <a:pt x="29044" y="68445"/>
                      <a:pt x="29068" y="68896"/>
                      <a:pt x="29101" y="69346"/>
                    </a:cubicBezTo>
                    <a:lnTo>
                      <a:pt x="29101" y="116647"/>
                    </a:lnTo>
                    <a:cubicBezTo>
                      <a:pt x="29610" y="120217"/>
                      <a:pt x="27109" y="123520"/>
                      <a:pt x="23516" y="124026"/>
                    </a:cubicBezTo>
                    <a:cubicBezTo>
                      <a:pt x="22904" y="124112"/>
                      <a:pt x="22283" y="124112"/>
                      <a:pt x="21671" y="124026"/>
                    </a:cubicBezTo>
                    <a:lnTo>
                      <a:pt x="14623" y="124026"/>
                    </a:lnTo>
                    <a:cubicBezTo>
                      <a:pt x="10968" y="124471"/>
                      <a:pt x="7641" y="121890"/>
                      <a:pt x="7193" y="118259"/>
                    </a:cubicBezTo>
                    <a:cubicBezTo>
                      <a:pt x="7127" y="117724"/>
                      <a:pt x="7127" y="117183"/>
                      <a:pt x="7193" y="116647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85C7D18-A262-2B4D-BCB2-19827FE04A54}"/>
                  </a:ext>
                </a:extLst>
              </p:cNvPr>
              <p:cNvSpPr/>
              <p:nvPr/>
            </p:nvSpPr>
            <p:spPr>
              <a:xfrm>
                <a:off x="7070035" y="3708730"/>
                <a:ext cx="95250" cy="132443"/>
              </a:xfrm>
              <a:custGeom>
                <a:avLst/>
                <a:gdLst>
                  <a:gd name="connsiteX0" fmla="*/ 8468 w 95250"/>
                  <a:gd name="connsiteY0" fmla="*/ 103597 h 132442"/>
                  <a:gd name="connsiteX1" fmla="*/ 10755 w 95250"/>
                  <a:gd name="connsiteY1" fmla="*/ 100476 h 132442"/>
                  <a:gd name="connsiteX2" fmla="*/ 21232 w 95250"/>
                  <a:gd name="connsiteY2" fmla="*/ 98867 h 132442"/>
                  <a:gd name="connsiteX3" fmla="*/ 49235 w 95250"/>
                  <a:gd name="connsiteY3" fmla="*/ 108328 h 132442"/>
                  <a:gd name="connsiteX4" fmla="*/ 68762 w 95250"/>
                  <a:gd name="connsiteY4" fmla="*/ 93191 h 132442"/>
                  <a:gd name="connsiteX5" fmla="*/ 9611 w 95250"/>
                  <a:gd name="connsiteY5" fmla="*/ 39930 h 132442"/>
                  <a:gd name="connsiteX6" fmla="*/ 51045 w 95250"/>
                  <a:gd name="connsiteY6" fmla="*/ 7103 h 132442"/>
                  <a:gd name="connsiteX7" fmla="*/ 82763 w 95250"/>
                  <a:gd name="connsiteY7" fmla="*/ 15901 h 132442"/>
                  <a:gd name="connsiteX8" fmla="*/ 85748 w 95250"/>
                  <a:gd name="connsiteY8" fmla="*/ 24502 h 132442"/>
                  <a:gd name="connsiteX9" fmla="*/ 85240 w 95250"/>
                  <a:gd name="connsiteY9" fmla="*/ 25362 h 132442"/>
                  <a:gd name="connsiteX10" fmla="*/ 83240 w 95250"/>
                  <a:gd name="connsiteY10" fmla="*/ 28767 h 132442"/>
                  <a:gd name="connsiteX11" fmla="*/ 73239 w 95250"/>
                  <a:gd name="connsiteY11" fmla="*/ 31227 h 132442"/>
                  <a:gd name="connsiteX12" fmla="*/ 49998 w 95250"/>
                  <a:gd name="connsiteY12" fmla="*/ 24699 h 132442"/>
                  <a:gd name="connsiteX13" fmla="*/ 30948 w 95250"/>
                  <a:gd name="connsiteY13" fmla="*/ 39079 h 132442"/>
                  <a:gd name="connsiteX14" fmla="*/ 90098 w 95250"/>
                  <a:gd name="connsiteY14" fmla="*/ 92434 h 132442"/>
                  <a:gd name="connsiteX15" fmla="*/ 48855 w 95250"/>
                  <a:gd name="connsiteY15" fmla="*/ 125924 h 132442"/>
                  <a:gd name="connsiteX16" fmla="*/ 10755 w 95250"/>
                  <a:gd name="connsiteY16" fmla="*/ 113531 h 132442"/>
                  <a:gd name="connsiteX17" fmla="*/ 7925 w 95250"/>
                  <a:gd name="connsiteY17" fmla="*/ 104457 h 132442"/>
                  <a:gd name="connsiteX18" fmla="*/ 8468 w 95250"/>
                  <a:gd name="connsiteY18" fmla="*/ 103598 h 13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50" h="132442">
                    <a:moveTo>
                      <a:pt x="8468" y="103597"/>
                    </a:moveTo>
                    <a:lnTo>
                      <a:pt x="10755" y="100476"/>
                    </a:lnTo>
                    <a:cubicBezTo>
                      <a:pt x="13707" y="96692"/>
                      <a:pt x="16660" y="96408"/>
                      <a:pt x="21232" y="98867"/>
                    </a:cubicBezTo>
                    <a:cubicBezTo>
                      <a:pt x="29376" y="104785"/>
                      <a:pt x="39148" y="108087"/>
                      <a:pt x="49235" y="108328"/>
                    </a:cubicBezTo>
                    <a:cubicBezTo>
                      <a:pt x="60570" y="108328"/>
                      <a:pt x="68762" y="102935"/>
                      <a:pt x="68762" y="93191"/>
                    </a:cubicBezTo>
                    <a:cubicBezTo>
                      <a:pt x="68762" y="70960"/>
                      <a:pt x="9611" y="78433"/>
                      <a:pt x="9611" y="39930"/>
                    </a:cubicBezTo>
                    <a:cubicBezTo>
                      <a:pt x="9611" y="18361"/>
                      <a:pt x="28661" y="7103"/>
                      <a:pt x="51045" y="7103"/>
                    </a:cubicBezTo>
                    <a:cubicBezTo>
                      <a:pt x="62254" y="6915"/>
                      <a:pt x="73275" y="9972"/>
                      <a:pt x="82763" y="15901"/>
                    </a:cubicBezTo>
                    <a:cubicBezTo>
                      <a:pt x="85979" y="17458"/>
                      <a:pt x="87315" y="21309"/>
                      <a:pt x="85748" y="24502"/>
                    </a:cubicBezTo>
                    <a:cubicBezTo>
                      <a:pt x="85601" y="24801"/>
                      <a:pt x="85431" y="25089"/>
                      <a:pt x="85240" y="25362"/>
                    </a:cubicBezTo>
                    <a:lnTo>
                      <a:pt x="83240" y="28767"/>
                    </a:lnTo>
                    <a:cubicBezTo>
                      <a:pt x="80954" y="32835"/>
                      <a:pt x="77620" y="33214"/>
                      <a:pt x="73239" y="31227"/>
                    </a:cubicBezTo>
                    <a:cubicBezTo>
                      <a:pt x="66221" y="27021"/>
                      <a:pt x="58194" y="24767"/>
                      <a:pt x="49998" y="24699"/>
                    </a:cubicBezTo>
                    <a:cubicBezTo>
                      <a:pt x="39044" y="24699"/>
                      <a:pt x="30948" y="29429"/>
                      <a:pt x="30948" y="39079"/>
                    </a:cubicBezTo>
                    <a:cubicBezTo>
                      <a:pt x="30948" y="61783"/>
                      <a:pt x="90098" y="53742"/>
                      <a:pt x="90098" y="92434"/>
                    </a:cubicBezTo>
                    <a:cubicBezTo>
                      <a:pt x="90098" y="111355"/>
                      <a:pt x="73524" y="125924"/>
                      <a:pt x="48855" y="125924"/>
                    </a:cubicBezTo>
                    <a:cubicBezTo>
                      <a:pt x="35147" y="125945"/>
                      <a:pt x="21794" y="121601"/>
                      <a:pt x="10755" y="113531"/>
                    </a:cubicBezTo>
                    <a:cubicBezTo>
                      <a:pt x="7451" y="111801"/>
                      <a:pt x="6184" y="107739"/>
                      <a:pt x="7925" y="104457"/>
                    </a:cubicBezTo>
                    <a:cubicBezTo>
                      <a:pt x="8084" y="104157"/>
                      <a:pt x="8266" y="103870"/>
                      <a:pt x="8468" y="103598"/>
                    </a:cubicBezTo>
                    <a:close/>
                  </a:path>
                </a:pathLst>
              </a:custGeom>
              <a:solidFill>
                <a:srgbClr val="A2A9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5BA69529-BD20-ED4C-99CB-9AA9B82B2216}"/>
                  </a:ext>
                </a:extLst>
              </p:cNvPr>
              <p:cNvSpPr/>
              <p:nvPr/>
            </p:nvSpPr>
            <p:spPr>
              <a:xfrm>
                <a:off x="4465225" y="2973986"/>
                <a:ext cx="952500" cy="898719"/>
              </a:xfrm>
              <a:custGeom>
                <a:avLst/>
                <a:gdLst>
                  <a:gd name="connsiteX0" fmla="*/ 583025 w 952500"/>
                  <a:gd name="connsiteY0" fmla="*/ 390779 h 898719"/>
                  <a:gd name="connsiteX1" fmla="*/ 523970 w 952500"/>
                  <a:gd name="connsiteY1" fmla="*/ 385387 h 898719"/>
                  <a:gd name="connsiteX2" fmla="*/ 523970 w 952500"/>
                  <a:gd name="connsiteY2" fmla="*/ 313111 h 898719"/>
                  <a:gd name="connsiteX3" fmla="*/ 583025 w 952500"/>
                  <a:gd name="connsiteY3" fmla="*/ 320868 h 898719"/>
                  <a:gd name="connsiteX4" fmla="*/ 433768 w 952500"/>
                  <a:gd name="connsiteY4" fmla="*/ 385576 h 898719"/>
                  <a:gd name="connsiteX5" fmla="*/ 374809 w 952500"/>
                  <a:gd name="connsiteY5" fmla="*/ 391252 h 898719"/>
                  <a:gd name="connsiteX6" fmla="*/ 374809 w 952500"/>
                  <a:gd name="connsiteY6" fmla="*/ 321341 h 898719"/>
                  <a:gd name="connsiteX7" fmla="*/ 433768 w 952500"/>
                  <a:gd name="connsiteY7" fmla="*/ 313489 h 898719"/>
                  <a:gd name="connsiteX8" fmla="*/ 449675 w 952500"/>
                  <a:gd name="connsiteY8" fmla="*/ 312259 h 898719"/>
                  <a:gd name="connsiteX9" fmla="*/ 479107 w 952500"/>
                  <a:gd name="connsiteY9" fmla="*/ 311219 h 898719"/>
                  <a:gd name="connsiteX10" fmla="*/ 508635 w 952500"/>
                  <a:gd name="connsiteY10" fmla="*/ 312259 h 898719"/>
                  <a:gd name="connsiteX11" fmla="*/ 508635 w 952500"/>
                  <a:gd name="connsiteY11" fmla="*/ 384819 h 898719"/>
                  <a:gd name="connsiteX12" fmla="*/ 480727 w 952500"/>
                  <a:gd name="connsiteY12" fmla="*/ 384819 h 898719"/>
                  <a:gd name="connsiteX13" fmla="*/ 449675 w 952500"/>
                  <a:gd name="connsiteY13" fmla="*/ 384819 h 898719"/>
                  <a:gd name="connsiteX14" fmla="*/ 670655 w 952500"/>
                  <a:gd name="connsiteY14" fmla="*/ 338464 h 898719"/>
                  <a:gd name="connsiteX15" fmla="*/ 670655 w 952500"/>
                  <a:gd name="connsiteY15" fmla="*/ 338464 h 898719"/>
                  <a:gd name="connsiteX16" fmla="*/ 479203 w 952500"/>
                  <a:gd name="connsiteY16" fmla="*/ 188898 h 898719"/>
                  <a:gd name="connsiteX17" fmla="*/ 288703 w 952500"/>
                  <a:gd name="connsiteY17" fmla="*/ 338370 h 898719"/>
                  <a:gd name="connsiteX18" fmla="*/ 292132 w 952500"/>
                  <a:gd name="connsiteY18" fmla="*/ 337613 h 898719"/>
                  <a:gd name="connsiteX19" fmla="*/ 289560 w 952500"/>
                  <a:gd name="connsiteY19" fmla="*/ 338464 h 898719"/>
                  <a:gd name="connsiteX20" fmla="*/ 357283 w 952500"/>
                  <a:gd name="connsiteY20" fmla="*/ 344802 h 898719"/>
                  <a:gd name="connsiteX21" fmla="*/ 357283 w 952500"/>
                  <a:gd name="connsiteY21" fmla="*/ 393712 h 898719"/>
                  <a:gd name="connsiteX22" fmla="*/ 312991 w 952500"/>
                  <a:gd name="connsiteY22" fmla="*/ 404496 h 898719"/>
                  <a:gd name="connsiteX23" fmla="*/ 323183 w 952500"/>
                  <a:gd name="connsiteY23" fmla="*/ 421809 h 898719"/>
                  <a:gd name="connsiteX24" fmla="*/ 346615 w 952500"/>
                  <a:gd name="connsiteY24" fmla="*/ 421809 h 898719"/>
                  <a:gd name="connsiteX25" fmla="*/ 311658 w 952500"/>
                  <a:gd name="connsiteY25" fmla="*/ 596917 h 898719"/>
                  <a:gd name="connsiteX26" fmla="*/ 604837 w 952500"/>
                  <a:gd name="connsiteY26" fmla="*/ 421809 h 898719"/>
                  <a:gd name="connsiteX27" fmla="*/ 634936 w 952500"/>
                  <a:gd name="connsiteY27" fmla="*/ 421809 h 898719"/>
                  <a:gd name="connsiteX28" fmla="*/ 644461 w 952500"/>
                  <a:gd name="connsiteY28" fmla="*/ 404875 h 898719"/>
                  <a:gd name="connsiteX29" fmla="*/ 646271 w 952500"/>
                  <a:gd name="connsiteY29" fmla="*/ 404875 h 898719"/>
                  <a:gd name="connsiteX30" fmla="*/ 600361 w 952500"/>
                  <a:gd name="connsiteY30" fmla="*/ 393806 h 898719"/>
                  <a:gd name="connsiteX31" fmla="*/ 600361 w 952500"/>
                  <a:gd name="connsiteY31" fmla="*/ 344897 h 898719"/>
                  <a:gd name="connsiteX32" fmla="*/ 670274 w 952500"/>
                  <a:gd name="connsiteY32" fmla="*/ 338464 h 898719"/>
                  <a:gd name="connsiteX33" fmla="*/ 953548 w 952500"/>
                  <a:gd name="connsiteY33" fmla="*/ 477529 h 898719"/>
                  <a:gd name="connsiteX34" fmla="*/ 480800 w 952500"/>
                  <a:gd name="connsiteY34" fmla="*/ 7095 h 898719"/>
                  <a:gd name="connsiteX35" fmla="*/ 7144 w 952500"/>
                  <a:gd name="connsiteY35" fmla="*/ 476627 h 898719"/>
                  <a:gd name="connsiteX36" fmla="*/ 155734 w 952500"/>
                  <a:gd name="connsiteY36" fmla="*/ 819043 h 898719"/>
                  <a:gd name="connsiteX37" fmla="*/ 337375 w 952500"/>
                  <a:gd name="connsiteY37" fmla="*/ 837963 h 898719"/>
                  <a:gd name="connsiteX38" fmla="*/ 651700 w 952500"/>
                  <a:gd name="connsiteY38" fmla="*/ 651502 h 898719"/>
                  <a:gd name="connsiteX39" fmla="*/ 629221 w 952500"/>
                  <a:gd name="connsiteY39" fmla="*/ 532020 h 898719"/>
                  <a:gd name="connsiteX40" fmla="*/ 300228 w 952500"/>
                  <a:gd name="connsiteY40" fmla="*/ 727941 h 898719"/>
                  <a:gd name="connsiteX41" fmla="*/ 189357 w 952500"/>
                  <a:gd name="connsiteY41" fmla="*/ 701925 h 898719"/>
                  <a:gd name="connsiteX42" fmla="*/ 254305 w 952500"/>
                  <a:gd name="connsiteY42" fmla="*/ 187662 h 898719"/>
                  <a:gd name="connsiteX43" fmla="*/ 772090 w 952500"/>
                  <a:gd name="connsiteY43" fmla="*/ 252168 h 898719"/>
                  <a:gd name="connsiteX44" fmla="*/ 707142 w 952500"/>
                  <a:gd name="connsiteY44" fmla="*/ 766431 h 898719"/>
                  <a:gd name="connsiteX45" fmla="*/ 677513 w 952500"/>
                  <a:gd name="connsiteY45" fmla="*/ 787067 h 898719"/>
                  <a:gd name="connsiteX46" fmla="*/ 697897 w 952500"/>
                  <a:gd name="connsiteY46" fmla="*/ 894913 h 898719"/>
                  <a:gd name="connsiteX47" fmla="*/ 953928 w 952500"/>
                  <a:gd name="connsiteY47" fmla="*/ 477435 h 89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52500" h="898719">
                    <a:moveTo>
                      <a:pt x="583025" y="390779"/>
                    </a:moveTo>
                    <a:cubicBezTo>
                      <a:pt x="566642" y="388509"/>
                      <a:pt x="546925" y="386522"/>
                      <a:pt x="523970" y="385387"/>
                    </a:cubicBezTo>
                    <a:lnTo>
                      <a:pt x="523970" y="313111"/>
                    </a:lnTo>
                    <a:cubicBezTo>
                      <a:pt x="543877" y="315003"/>
                      <a:pt x="564166" y="317841"/>
                      <a:pt x="583025" y="320868"/>
                    </a:cubicBezTo>
                    <a:close/>
                    <a:moveTo>
                      <a:pt x="433768" y="385576"/>
                    </a:moveTo>
                    <a:cubicBezTo>
                      <a:pt x="410623" y="386806"/>
                      <a:pt x="391001" y="388887"/>
                      <a:pt x="374809" y="391252"/>
                    </a:cubicBezTo>
                    <a:lnTo>
                      <a:pt x="374809" y="321341"/>
                    </a:lnTo>
                    <a:cubicBezTo>
                      <a:pt x="393859" y="318219"/>
                      <a:pt x="413861" y="315381"/>
                      <a:pt x="433768" y="313489"/>
                    </a:cubicBezTo>
                    <a:close/>
                    <a:moveTo>
                      <a:pt x="449675" y="312259"/>
                    </a:moveTo>
                    <a:cubicBezTo>
                      <a:pt x="459772" y="311597"/>
                      <a:pt x="469678" y="311219"/>
                      <a:pt x="479107" y="311219"/>
                    </a:cubicBezTo>
                    <a:cubicBezTo>
                      <a:pt x="488537" y="311219"/>
                      <a:pt x="498157" y="311219"/>
                      <a:pt x="508635" y="312259"/>
                    </a:cubicBezTo>
                    <a:lnTo>
                      <a:pt x="508635" y="384819"/>
                    </a:lnTo>
                    <a:cubicBezTo>
                      <a:pt x="499777" y="384819"/>
                      <a:pt x="490537" y="384819"/>
                      <a:pt x="480727" y="384819"/>
                    </a:cubicBezTo>
                    <a:cubicBezTo>
                      <a:pt x="470916" y="384819"/>
                      <a:pt x="459486" y="384819"/>
                      <a:pt x="449675" y="384819"/>
                    </a:cubicBezTo>
                    <a:close/>
                    <a:moveTo>
                      <a:pt x="670655" y="338464"/>
                    </a:moveTo>
                    <a:lnTo>
                      <a:pt x="670655" y="338464"/>
                    </a:lnTo>
                    <a:lnTo>
                      <a:pt x="479203" y="188898"/>
                    </a:lnTo>
                    <a:lnTo>
                      <a:pt x="288703" y="338370"/>
                    </a:lnTo>
                    <a:lnTo>
                      <a:pt x="292132" y="337613"/>
                    </a:lnTo>
                    <a:lnTo>
                      <a:pt x="289560" y="338464"/>
                    </a:lnTo>
                    <a:cubicBezTo>
                      <a:pt x="289560" y="338464"/>
                      <a:pt x="313563" y="341964"/>
                      <a:pt x="357283" y="344802"/>
                    </a:cubicBezTo>
                    <a:lnTo>
                      <a:pt x="357283" y="393712"/>
                    </a:lnTo>
                    <a:cubicBezTo>
                      <a:pt x="342245" y="396088"/>
                      <a:pt x="327430" y="399695"/>
                      <a:pt x="312991" y="404496"/>
                    </a:cubicBezTo>
                    <a:lnTo>
                      <a:pt x="323183" y="421809"/>
                    </a:lnTo>
                    <a:lnTo>
                      <a:pt x="346615" y="421809"/>
                    </a:lnTo>
                    <a:lnTo>
                      <a:pt x="311658" y="596917"/>
                    </a:lnTo>
                    <a:lnTo>
                      <a:pt x="604837" y="421809"/>
                    </a:lnTo>
                    <a:lnTo>
                      <a:pt x="634936" y="421809"/>
                    </a:lnTo>
                    <a:lnTo>
                      <a:pt x="644461" y="404875"/>
                    </a:lnTo>
                    <a:lnTo>
                      <a:pt x="646271" y="404875"/>
                    </a:lnTo>
                    <a:cubicBezTo>
                      <a:pt x="631303" y="399926"/>
                      <a:pt x="615947" y="396224"/>
                      <a:pt x="600361" y="393806"/>
                    </a:cubicBezTo>
                    <a:lnTo>
                      <a:pt x="600361" y="344897"/>
                    </a:lnTo>
                    <a:cubicBezTo>
                      <a:pt x="645509" y="342059"/>
                      <a:pt x="670274" y="338464"/>
                      <a:pt x="670274" y="338464"/>
                    </a:cubicBezTo>
                    <a:moveTo>
                      <a:pt x="953548" y="477529"/>
                    </a:moveTo>
                    <a:cubicBezTo>
                      <a:pt x="953798" y="217965"/>
                      <a:pt x="742142" y="7344"/>
                      <a:pt x="480800" y="7095"/>
                    </a:cubicBezTo>
                    <a:cubicBezTo>
                      <a:pt x="219458" y="6846"/>
                      <a:pt x="7395" y="217063"/>
                      <a:pt x="7144" y="476627"/>
                    </a:cubicBezTo>
                    <a:cubicBezTo>
                      <a:pt x="7019" y="606232"/>
                      <a:pt x="60786" y="730135"/>
                      <a:pt x="155734" y="819043"/>
                    </a:cubicBezTo>
                    <a:cubicBezTo>
                      <a:pt x="207184" y="860476"/>
                      <a:pt x="278389" y="867893"/>
                      <a:pt x="337375" y="837963"/>
                    </a:cubicBezTo>
                    <a:lnTo>
                      <a:pt x="651700" y="651502"/>
                    </a:lnTo>
                    <a:lnTo>
                      <a:pt x="629221" y="532020"/>
                    </a:lnTo>
                    <a:lnTo>
                      <a:pt x="300228" y="727941"/>
                    </a:lnTo>
                    <a:cubicBezTo>
                      <a:pt x="262128" y="744023"/>
                      <a:pt x="226409" y="743834"/>
                      <a:pt x="189357" y="701925"/>
                    </a:cubicBezTo>
                    <a:cubicBezTo>
                      <a:pt x="64309" y="542103"/>
                      <a:pt x="93387" y="311859"/>
                      <a:pt x="254305" y="187662"/>
                    </a:cubicBezTo>
                    <a:cubicBezTo>
                      <a:pt x="415222" y="63465"/>
                      <a:pt x="647042" y="92346"/>
                      <a:pt x="772090" y="252168"/>
                    </a:cubicBezTo>
                    <a:cubicBezTo>
                      <a:pt x="897137" y="411991"/>
                      <a:pt x="868059" y="642234"/>
                      <a:pt x="707142" y="766431"/>
                    </a:cubicBezTo>
                    <a:cubicBezTo>
                      <a:pt x="697612" y="773787"/>
                      <a:pt x="687723" y="780674"/>
                      <a:pt x="677513" y="787067"/>
                    </a:cubicBezTo>
                    <a:lnTo>
                      <a:pt x="697897" y="894913"/>
                    </a:lnTo>
                    <a:cubicBezTo>
                      <a:pt x="855155" y="814283"/>
                      <a:pt x="953939" y="653208"/>
                      <a:pt x="953928" y="477435"/>
                    </a:cubicBezTo>
                  </a:path>
                </a:pathLst>
              </a:custGeom>
              <a:solidFill>
                <a:srgbClr val="3CB4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F6974F2D-A010-F644-8FAA-D9FF4D73DF20}"/>
                  </a:ext>
                </a:extLst>
              </p:cNvPr>
              <p:cNvSpPr/>
              <p:nvPr/>
            </p:nvSpPr>
            <p:spPr>
              <a:xfrm>
                <a:off x="5582983" y="3025845"/>
                <a:ext cx="361950" cy="539232"/>
              </a:xfrm>
              <a:custGeom>
                <a:avLst/>
                <a:gdLst>
                  <a:gd name="connsiteX0" fmla="*/ 294799 w 361950"/>
                  <a:gd name="connsiteY0" fmla="*/ 352921 h 539231"/>
                  <a:gd name="connsiteX1" fmla="*/ 185738 w 361950"/>
                  <a:gd name="connsiteY1" fmla="*/ 472119 h 539231"/>
                  <a:gd name="connsiteX2" fmla="*/ 73438 w 361950"/>
                  <a:gd name="connsiteY2" fmla="*/ 351029 h 539231"/>
                  <a:gd name="connsiteX3" fmla="*/ 185738 w 361950"/>
                  <a:gd name="connsiteY3" fmla="*/ 231736 h 539231"/>
                  <a:gd name="connsiteX4" fmla="*/ 294799 w 361950"/>
                  <a:gd name="connsiteY4" fmla="*/ 352921 h 539231"/>
                  <a:gd name="connsiteX5" fmla="*/ 194786 w 361950"/>
                  <a:gd name="connsiteY5" fmla="*/ 169582 h 539231"/>
                  <a:gd name="connsiteX6" fmla="*/ 75343 w 361950"/>
                  <a:gd name="connsiteY6" fmla="*/ 226343 h 539231"/>
                  <a:gd name="connsiteX7" fmla="*/ 75343 w 361950"/>
                  <a:gd name="connsiteY7" fmla="*/ 16232 h 539231"/>
                  <a:gd name="connsiteX8" fmla="*/ 70676 w 361950"/>
                  <a:gd name="connsiteY8" fmla="*/ 8475 h 539231"/>
                  <a:gd name="connsiteX9" fmla="*/ 61151 w 361950"/>
                  <a:gd name="connsiteY9" fmla="*/ 8475 h 539231"/>
                  <a:gd name="connsiteX10" fmla="*/ 11240 w 361950"/>
                  <a:gd name="connsiteY10" fmla="*/ 40450 h 539231"/>
                  <a:gd name="connsiteX11" fmla="*/ 7144 w 361950"/>
                  <a:gd name="connsiteY11" fmla="*/ 47924 h 539231"/>
                  <a:gd name="connsiteX12" fmla="*/ 7144 w 361950"/>
                  <a:gd name="connsiteY12" fmla="*/ 518380 h 539231"/>
                  <a:gd name="connsiteX13" fmla="*/ 16097 w 361950"/>
                  <a:gd name="connsiteY13" fmla="*/ 527272 h 539231"/>
                  <a:gd name="connsiteX14" fmla="*/ 66008 w 361950"/>
                  <a:gd name="connsiteY14" fmla="*/ 527272 h 539231"/>
                  <a:gd name="connsiteX15" fmla="*/ 74867 w 361950"/>
                  <a:gd name="connsiteY15" fmla="*/ 518380 h 539231"/>
                  <a:gd name="connsiteX16" fmla="*/ 74867 w 361950"/>
                  <a:gd name="connsiteY16" fmla="*/ 480539 h 539231"/>
                  <a:gd name="connsiteX17" fmla="*/ 194310 w 361950"/>
                  <a:gd name="connsiteY17" fmla="*/ 534557 h 539231"/>
                  <a:gd name="connsiteX18" fmla="*/ 363379 w 361950"/>
                  <a:gd name="connsiteY18" fmla="*/ 351218 h 539231"/>
                  <a:gd name="connsiteX19" fmla="*/ 194310 w 361950"/>
                  <a:gd name="connsiteY19" fmla="*/ 169771 h 53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1950" h="539231">
                    <a:moveTo>
                      <a:pt x="294799" y="352921"/>
                    </a:moveTo>
                    <a:cubicBezTo>
                      <a:pt x="294799" y="423116"/>
                      <a:pt x="249936" y="472119"/>
                      <a:pt x="185738" y="472119"/>
                    </a:cubicBezTo>
                    <a:cubicBezTo>
                      <a:pt x="130588" y="472119"/>
                      <a:pt x="73438" y="427373"/>
                      <a:pt x="73438" y="351029"/>
                    </a:cubicBezTo>
                    <a:cubicBezTo>
                      <a:pt x="71404" y="287333"/>
                      <a:pt x="121614" y="233996"/>
                      <a:pt x="185738" y="231736"/>
                    </a:cubicBezTo>
                    <a:cubicBezTo>
                      <a:pt x="248984" y="231736"/>
                      <a:pt x="294799" y="282159"/>
                      <a:pt x="294799" y="352921"/>
                    </a:cubicBezTo>
                    <a:moveTo>
                      <a:pt x="194786" y="169582"/>
                    </a:moveTo>
                    <a:cubicBezTo>
                      <a:pt x="148283" y="169170"/>
                      <a:pt x="104197" y="190120"/>
                      <a:pt x="75343" y="226343"/>
                    </a:cubicBezTo>
                    <a:lnTo>
                      <a:pt x="75343" y="16232"/>
                    </a:lnTo>
                    <a:cubicBezTo>
                      <a:pt x="75211" y="13028"/>
                      <a:pt x="73455" y="10108"/>
                      <a:pt x="70676" y="8475"/>
                    </a:cubicBezTo>
                    <a:cubicBezTo>
                      <a:pt x="67771" y="6635"/>
                      <a:pt x="64055" y="6635"/>
                      <a:pt x="61151" y="8475"/>
                    </a:cubicBezTo>
                    <a:lnTo>
                      <a:pt x="11240" y="40450"/>
                    </a:lnTo>
                    <a:cubicBezTo>
                      <a:pt x="8685" y="42089"/>
                      <a:pt x="7143" y="44904"/>
                      <a:pt x="7144" y="47924"/>
                    </a:cubicBezTo>
                    <a:lnTo>
                      <a:pt x="7144" y="518380"/>
                    </a:lnTo>
                    <a:cubicBezTo>
                      <a:pt x="7144" y="523291"/>
                      <a:pt x="11152" y="527272"/>
                      <a:pt x="16097" y="527272"/>
                    </a:cubicBezTo>
                    <a:lnTo>
                      <a:pt x="66008" y="527272"/>
                    </a:lnTo>
                    <a:cubicBezTo>
                      <a:pt x="70916" y="527221"/>
                      <a:pt x="74867" y="523254"/>
                      <a:pt x="74867" y="518380"/>
                    </a:cubicBezTo>
                    <a:lnTo>
                      <a:pt x="74867" y="480539"/>
                    </a:lnTo>
                    <a:cubicBezTo>
                      <a:pt x="104595" y="515313"/>
                      <a:pt x="148383" y="535116"/>
                      <a:pt x="194310" y="534557"/>
                    </a:cubicBezTo>
                    <a:cubicBezTo>
                      <a:pt x="276320" y="534557"/>
                      <a:pt x="363379" y="470700"/>
                      <a:pt x="363379" y="351218"/>
                    </a:cubicBezTo>
                    <a:cubicBezTo>
                      <a:pt x="363379" y="233344"/>
                      <a:pt x="276320" y="169771"/>
                      <a:pt x="194310" y="169771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58B2F568-CDF6-824D-BE9E-5C6E3F36CF56}"/>
                  </a:ext>
                </a:extLst>
              </p:cNvPr>
              <p:cNvSpPr/>
              <p:nvPr/>
            </p:nvSpPr>
            <p:spPr>
              <a:xfrm>
                <a:off x="5972175" y="3187859"/>
                <a:ext cx="342900" cy="378408"/>
              </a:xfrm>
              <a:custGeom>
                <a:avLst/>
                <a:gdLst>
                  <a:gd name="connsiteX0" fmla="*/ 76962 w 342900"/>
                  <a:gd name="connsiteY0" fmla="*/ 161486 h 378408"/>
                  <a:gd name="connsiteX1" fmla="*/ 175546 w 342900"/>
                  <a:gd name="connsiteY1" fmla="*/ 66884 h 378408"/>
                  <a:gd name="connsiteX2" fmla="*/ 272415 w 342900"/>
                  <a:gd name="connsiteY2" fmla="*/ 161486 h 378408"/>
                  <a:gd name="connsiteX3" fmla="*/ 176879 w 342900"/>
                  <a:gd name="connsiteY3" fmla="*/ 7568 h 378408"/>
                  <a:gd name="connsiteX4" fmla="*/ 7144 w 342900"/>
                  <a:gd name="connsiteY4" fmla="*/ 190245 h 378408"/>
                  <a:gd name="connsiteX5" fmla="*/ 183356 w 342900"/>
                  <a:gd name="connsiteY5" fmla="*/ 373016 h 378408"/>
                  <a:gd name="connsiteX6" fmla="*/ 328041 w 342900"/>
                  <a:gd name="connsiteY6" fmla="*/ 307551 h 378408"/>
                  <a:gd name="connsiteX7" fmla="*/ 327441 w 342900"/>
                  <a:gd name="connsiteY7" fmla="*/ 295123 h 378408"/>
                  <a:gd name="connsiteX8" fmla="*/ 327374 w 342900"/>
                  <a:gd name="connsiteY8" fmla="*/ 295064 h 378408"/>
                  <a:gd name="connsiteX9" fmla="*/ 296228 w 342900"/>
                  <a:gd name="connsiteY9" fmla="*/ 267345 h 378408"/>
                  <a:gd name="connsiteX10" fmla="*/ 283845 w 342900"/>
                  <a:gd name="connsiteY10" fmla="*/ 267345 h 378408"/>
                  <a:gd name="connsiteX11" fmla="*/ 184690 w 342900"/>
                  <a:gd name="connsiteY11" fmla="*/ 311619 h 378408"/>
                  <a:gd name="connsiteX12" fmla="*/ 76867 w 342900"/>
                  <a:gd name="connsiteY12" fmla="*/ 218625 h 378408"/>
                  <a:gd name="connsiteX13" fmla="*/ 332422 w 342900"/>
                  <a:gd name="connsiteY13" fmla="*/ 218625 h 378408"/>
                  <a:gd name="connsiteX14" fmla="*/ 341376 w 342900"/>
                  <a:gd name="connsiteY14" fmla="*/ 210490 h 378408"/>
                  <a:gd name="connsiteX15" fmla="*/ 342043 w 342900"/>
                  <a:gd name="connsiteY15" fmla="*/ 192326 h 378408"/>
                  <a:gd name="connsiteX16" fmla="*/ 176879 w 342900"/>
                  <a:gd name="connsiteY16" fmla="*/ 7095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2900" h="378408">
                    <a:moveTo>
                      <a:pt x="76962" y="161486"/>
                    </a:moveTo>
                    <a:cubicBezTo>
                      <a:pt x="86487" y="105387"/>
                      <a:pt x="126301" y="66884"/>
                      <a:pt x="175546" y="66884"/>
                    </a:cubicBezTo>
                    <a:cubicBezTo>
                      <a:pt x="236315" y="66884"/>
                      <a:pt x="265081" y="114185"/>
                      <a:pt x="272415" y="161486"/>
                    </a:cubicBezTo>
                    <a:close/>
                    <a:moveTo>
                      <a:pt x="176879" y="7568"/>
                    </a:moveTo>
                    <a:cubicBezTo>
                      <a:pt x="80200" y="7568"/>
                      <a:pt x="7144" y="86088"/>
                      <a:pt x="7144" y="190245"/>
                    </a:cubicBezTo>
                    <a:cubicBezTo>
                      <a:pt x="7144" y="294402"/>
                      <a:pt x="82867" y="373016"/>
                      <a:pt x="183356" y="373016"/>
                    </a:cubicBezTo>
                    <a:cubicBezTo>
                      <a:pt x="242602" y="373016"/>
                      <a:pt x="287274" y="352771"/>
                      <a:pt x="328041" y="307551"/>
                    </a:cubicBezTo>
                    <a:cubicBezTo>
                      <a:pt x="331331" y="303955"/>
                      <a:pt x="331062" y="298391"/>
                      <a:pt x="327441" y="295123"/>
                    </a:cubicBezTo>
                    <a:cubicBezTo>
                      <a:pt x="327419" y="295103"/>
                      <a:pt x="327397" y="295083"/>
                      <a:pt x="327374" y="295064"/>
                    </a:cubicBezTo>
                    <a:lnTo>
                      <a:pt x="296228" y="267345"/>
                    </a:lnTo>
                    <a:cubicBezTo>
                      <a:pt x="292663" y="264317"/>
                      <a:pt x="287410" y="264317"/>
                      <a:pt x="283845" y="267345"/>
                    </a:cubicBezTo>
                    <a:cubicBezTo>
                      <a:pt x="259009" y="295937"/>
                      <a:pt x="222706" y="312146"/>
                      <a:pt x="184690" y="311619"/>
                    </a:cubicBezTo>
                    <a:cubicBezTo>
                      <a:pt x="128873" y="311619"/>
                      <a:pt x="86582" y="274724"/>
                      <a:pt x="76867" y="218625"/>
                    </a:cubicBezTo>
                    <a:lnTo>
                      <a:pt x="332422" y="218625"/>
                    </a:lnTo>
                    <a:cubicBezTo>
                      <a:pt x="337084" y="218642"/>
                      <a:pt x="340979" y="215103"/>
                      <a:pt x="341376" y="210490"/>
                    </a:cubicBezTo>
                    <a:cubicBezTo>
                      <a:pt x="342043" y="202448"/>
                      <a:pt x="342043" y="197056"/>
                      <a:pt x="342043" y="192326"/>
                    </a:cubicBezTo>
                    <a:cubicBezTo>
                      <a:pt x="342043" y="83250"/>
                      <a:pt x="274130" y="7095"/>
                      <a:pt x="176879" y="7095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27BE17C-3648-1643-9044-C253D50C83B2}"/>
                  </a:ext>
                </a:extLst>
              </p:cNvPr>
              <p:cNvSpPr/>
              <p:nvPr/>
            </p:nvSpPr>
            <p:spPr>
              <a:xfrm>
                <a:off x="6329839" y="3190224"/>
                <a:ext cx="323850" cy="368948"/>
              </a:xfrm>
              <a:custGeom>
                <a:avLst/>
                <a:gdLst>
                  <a:gd name="connsiteX0" fmla="*/ 253365 w 323850"/>
                  <a:gd name="connsiteY0" fmla="*/ 207462 h 368947"/>
                  <a:gd name="connsiteX1" fmla="*/ 253365 w 323850"/>
                  <a:gd name="connsiteY1" fmla="*/ 231680 h 368947"/>
                  <a:gd name="connsiteX2" fmla="*/ 150781 w 323850"/>
                  <a:gd name="connsiteY2" fmla="*/ 312281 h 368947"/>
                  <a:gd name="connsiteX3" fmla="*/ 75533 w 323850"/>
                  <a:gd name="connsiteY3" fmla="*/ 253628 h 368947"/>
                  <a:gd name="connsiteX4" fmla="*/ 164401 w 323850"/>
                  <a:gd name="connsiteY4" fmla="*/ 195448 h 368947"/>
                  <a:gd name="connsiteX5" fmla="*/ 253365 w 323850"/>
                  <a:gd name="connsiteY5" fmla="*/ 207462 h 368947"/>
                  <a:gd name="connsiteX6" fmla="*/ 167640 w 323850"/>
                  <a:gd name="connsiteY6" fmla="*/ 7095 h 368947"/>
                  <a:gd name="connsiteX7" fmla="*/ 42386 w 323850"/>
                  <a:gd name="connsiteY7" fmla="*/ 36233 h 368947"/>
                  <a:gd name="connsiteX8" fmla="*/ 37719 w 323850"/>
                  <a:gd name="connsiteY8" fmla="*/ 47396 h 368947"/>
                  <a:gd name="connsiteX9" fmla="*/ 52673 w 323850"/>
                  <a:gd name="connsiteY9" fmla="*/ 87885 h 368947"/>
                  <a:gd name="connsiteX10" fmla="*/ 57626 w 323850"/>
                  <a:gd name="connsiteY10" fmla="*/ 93088 h 368947"/>
                  <a:gd name="connsiteX11" fmla="*/ 64770 w 323850"/>
                  <a:gd name="connsiteY11" fmla="*/ 93088 h 368947"/>
                  <a:gd name="connsiteX12" fmla="*/ 162782 w 323850"/>
                  <a:gd name="connsiteY12" fmla="*/ 70100 h 368947"/>
                  <a:gd name="connsiteX13" fmla="*/ 253079 w 323850"/>
                  <a:gd name="connsiteY13" fmla="*/ 150133 h 368947"/>
                  <a:gd name="connsiteX14" fmla="*/ 159544 w 323850"/>
                  <a:gd name="connsiteY14" fmla="*/ 138687 h 368947"/>
                  <a:gd name="connsiteX15" fmla="*/ 7144 w 323850"/>
                  <a:gd name="connsiteY15" fmla="*/ 257601 h 368947"/>
                  <a:gd name="connsiteX16" fmla="*/ 141160 w 323850"/>
                  <a:gd name="connsiteY16" fmla="*/ 370178 h 368947"/>
                  <a:gd name="connsiteX17" fmla="*/ 252889 w 323850"/>
                  <a:gd name="connsiteY17" fmla="*/ 327607 h 368947"/>
                  <a:gd name="connsiteX18" fmla="*/ 252889 w 323850"/>
                  <a:gd name="connsiteY18" fmla="*/ 354285 h 368947"/>
                  <a:gd name="connsiteX19" fmla="*/ 261747 w 323850"/>
                  <a:gd name="connsiteY19" fmla="*/ 363177 h 368947"/>
                  <a:gd name="connsiteX20" fmla="*/ 311087 w 323850"/>
                  <a:gd name="connsiteY20" fmla="*/ 363177 h 368947"/>
                  <a:gd name="connsiteX21" fmla="*/ 319945 w 323850"/>
                  <a:gd name="connsiteY21" fmla="*/ 354285 h 368947"/>
                  <a:gd name="connsiteX22" fmla="*/ 319945 w 323850"/>
                  <a:gd name="connsiteY22" fmla="*/ 150606 h 368947"/>
                  <a:gd name="connsiteX23" fmla="*/ 282416 w 323850"/>
                  <a:gd name="connsiteY23" fmla="*/ 46544 h 368947"/>
                  <a:gd name="connsiteX24" fmla="*/ 168116 w 323850"/>
                  <a:gd name="connsiteY24" fmla="*/ 7284 h 36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3850" h="368947">
                    <a:moveTo>
                      <a:pt x="253365" y="207462"/>
                    </a:moveTo>
                    <a:lnTo>
                      <a:pt x="253365" y="231680"/>
                    </a:lnTo>
                    <a:cubicBezTo>
                      <a:pt x="253365" y="277657"/>
                      <a:pt x="209264" y="312281"/>
                      <a:pt x="150781" y="312281"/>
                    </a:cubicBezTo>
                    <a:cubicBezTo>
                      <a:pt x="114491" y="312281"/>
                      <a:pt x="75533" y="294307"/>
                      <a:pt x="75533" y="253628"/>
                    </a:cubicBezTo>
                    <a:cubicBezTo>
                      <a:pt x="75533" y="217774"/>
                      <a:pt x="109538" y="195448"/>
                      <a:pt x="164401" y="195448"/>
                    </a:cubicBezTo>
                    <a:cubicBezTo>
                      <a:pt x="194468" y="195415"/>
                      <a:pt x="224399" y="199457"/>
                      <a:pt x="253365" y="207462"/>
                    </a:cubicBezTo>
                    <a:moveTo>
                      <a:pt x="167640" y="7095"/>
                    </a:moveTo>
                    <a:cubicBezTo>
                      <a:pt x="124202" y="7226"/>
                      <a:pt x="81365" y="17191"/>
                      <a:pt x="42386" y="36233"/>
                    </a:cubicBezTo>
                    <a:cubicBezTo>
                      <a:pt x="38132" y="38170"/>
                      <a:pt x="36098" y="43035"/>
                      <a:pt x="37719" y="47396"/>
                    </a:cubicBezTo>
                    <a:lnTo>
                      <a:pt x="52673" y="87885"/>
                    </a:lnTo>
                    <a:cubicBezTo>
                      <a:pt x="53485" y="90252"/>
                      <a:pt x="55293" y="92151"/>
                      <a:pt x="57626" y="93088"/>
                    </a:cubicBezTo>
                    <a:cubicBezTo>
                      <a:pt x="59917" y="94009"/>
                      <a:pt x="62479" y="94009"/>
                      <a:pt x="64770" y="93088"/>
                    </a:cubicBezTo>
                    <a:cubicBezTo>
                      <a:pt x="95254" y="78118"/>
                      <a:pt x="128776" y="70256"/>
                      <a:pt x="162782" y="70100"/>
                    </a:cubicBezTo>
                    <a:cubicBezTo>
                      <a:pt x="203740" y="70100"/>
                      <a:pt x="252413" y="84007"/>
                      <a:pt x="253079" y="150133"/>
                    </a:cubicBezTo>
                    <a:cubicBezTo>
                      <a:pt x="222546" y="142236"/>
                      <a:pt x="191094" y="138387"/>
                      <a:pt x="159544" y="138687"/>
                    </a:cubicBezTo>
                    <a:cubicBezTo>
                      <a:pt x="65627" y="138687"/>
                      <a:pt x="7144" y="183812"/>
                      <a:pt x="7144" y="257601"/>
                    </a:cubicBezTo>
                    <a:cubicBezTo>
                      <a:pt x="7144" y="331391"/>
                      <a:pt x="74581" y="370178"/>
                      <a:pt x="141160" y="370178"/>
                    </a:cubicBezTo>
                    <a:cubicBezTo>
                      <a:pt x="182598" y="371176"/>
                      <a:pt x="222755" y="355875"/>
                      <a:pt x="252889" y="327607"/>
                    </a:cubicBezTo>
                    <a:lnTo>
                      <a:pt x="252889" y="354285"/>
                    </a:lnTo>
                    <a:cubicBezTo>
                      <a:pt x="252888" y="359159"/>
                      <a:pt x="256839" y="363125"/>
                      <a:pt x="261747" y="363177"/>
                    </a:cubicBezTo>
                    <a:lnTo>
                      <a:pt x="311087" y="363177"/>
                    </a:lnTo>
                    <a:cubicBezTo>
                      <a:pt x="315994" y="363125"/>
                      <a:pt x="319945" y="359159"/>
                      <a:pt x="319945" y="354285"/>
                    </a:cubicBezTo>
                    <a:lnTo>
                      <a:pt x="319945" y="150606"/>
                    </a:lnTo>
                    <a:cubicBezTo>
                      <a:pt x="319945" y="105670"/>
                      <a:pt x="307658" y="71614"/>
                      <a:pt x="282416" y="46544"/>
                    </a:cubicBezTo>
                    <a:cubicBezTo>
                      <a:pt x="257175" y="21475"/>
                      <a:pt x="216979" y="7284"/>
                      <a:pt x="168116" y="7284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5F7F283A-8E4E-3C4D-AD1F-F8DE71380067}"/>
                  </a:ext>
                </a:extLst>
              </p:cNvPr>
              <p:cNvSpPr/>
              <p:nvPr/>
            </p:nvSpPr>
            <p:spPr>
              <a:xfrm>
                <a:off x="6678639" y="3188101"/>
                <a:ext cx="333375" cy="378408"/>
              </a:xfrm>
              <a:custGeom>
                <a:avLst/>
                <a:gdLst>
                  <a:gd name="connsiteX0" fmla="*/ 298138 w 333375"/>
                  <a:gd name="connsiteY0" fmla="*/ 263320 h 378408"/>
                  <a:gd name="connsiteX1" fmla="*/ 291756 w 333375"/>
                  <a:gd name="connsiteY1" fmla="*/ 260955 h 378408"/>
                  <a:gd name="connsiteX2" fmla="*/ 285470 w 333375"/>
                  <a:gd name="connsiteY2" fmla="*/ 263793 h 378408"/>
                  <a:gd name="connsiteX3" fmla="*/ 189648 w 333375"/>
                  <a:gd name="connsiteY3" fmla="*/ 310621 h 378408"/>
                  <a:gd name="connsiteX4" fmla="*/ 75348 w 333375"/>
                  <a:gd name="connsiteY4" fmla="*/ 188774 h 378408"/>
                  <a:gd name="connsiteX5" fmla="*/ 186410 w 333375"/>
                  <a:gd name="connsiteY5" fmla="*/ 68818 h 378408"/>
                  <a:gd name="connsiteX6" fmla="*/ 281660 w 333375"/>
                  <a:gd name="connsiteY6" fmla="*/ 116119 h 378408"/>
                  <a:gd name="connsiteX7" fmla="*/ 288137 w 333375"/>
                  <a:gd name="connsiteY7" fmla="*/ 118863 h 378408"/>
                  <a:gd name="connsiteX8" fmla="*/ 288137 w 333375"/>
                  <a:gd name="connsiteY8" fmla="*/ 118863 h 378408"/>
                  <a:gd name="connsiteX9" fmla="*/ 294519 w 333375"/>
                  <a:gd name="connsiteY9" fmla="*/ 116119 h 378408"/>
                  <a:gd name="connsiteX10" fmla="*/ 327666 w 333375"/>
                  <a:gd name="connsiteY10" fmla="*/ 81306 h 378408"/>
                  <a:gd name="connsiteX11" fmla="*/ 327666 w 333375"/>
                  <a:gd name="connsiteY11" fmla="*/ 69102 h 378408"/>
                  <a:gd name="connsiteX12" fmla="*/ 186981 w 333375"/>
                  <a:gd name="connsiteY12" fmla="*/ 7138 h 378408"/>
                  <a:gd name="connsiteX13" fmla="*/ 7192 w 333375"/>
                  <a:gd name="connsiteY13" fmla="*/ 194020 h 378408"/>
                  <a:gd name="connsiteX14" fmla="*/ 186981 w 333375"/>
                  <a:gd name="connsiteY14" fmla="*/ 372586 h 378408"/>
                  <a:gd name="connsiteX15" fmla="*/ 330333 w 333375"/>
                  <a:gd name="connsiteY15" fmla="*/ 305229 h 378408"/>
                  <a:gd name="connsiteX16" fmla="*/ 329857 w 333375"/>
                  <a:gd name="connsiteY16" fmla="*/ 292836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3375" h="378408">
                    <a:moveTo>
                      <a:pt x="298138" y="263320"/>
                    </a:moveTo>
                    <a:cubicBezTo>
                      <a:pt x="296347" y="261828"/>
                      <a:pt x="294094" y="260993"/>
                      <a:pt x="291756" y="260955"/>
                    </a:cubicBezTo>
                    <a:cubicBezTo>
                      <a:pt x="289377" y="261087"/>
                      <a:pt x="287134" y="262099"/>
                      <a:pt x="285470" y="263793"/>
                    </a:cubicBezTo>
                    <a:cubicBezTo>
                      <a:pt x="255942" y="295296"/>
                      <a:pt x="224605" y="310621"/>
                      <a:pt x="189648" y="310621"/>
                    </a:cubicBezTo>
                    <a:cubicBezTo>
                      <a:pt x="125545" y="310621"/>
                      <a:pt x="75348" y="257644"/>
                      <a:pt x="75348" y="188774"/>
                    </a:cubicBezTo>
                    <a:cubicBezTo>
                      <a:pt x="75348" y="121512"/>
                      <a:pt x="124116" y="68818"/>
                      <a:pt x="186410" y="68818"/>
                    </a:cubicBezTo>
                    <a:cubicBezTo>
                      <a:pt x="230034" y="68818"/>
                      <a:pt x="257943" y="91617"/>
                      <a:pt x="281660" y="116119"/>
                    </a:cubicBezTo>
                    <a:cubicBezTo>
                      <a:pt x="283338" y="117893"/>
                      <a:pt x="285687" y="118888"/>
                      <a:pt x="288137" y="118863"/>
                    </a:cubicBezTo>
                    <a:lnTo>
                      <a:pt x="288137" y="118863"/>
                    </a:lnTo>
                    <a:cubicBezTo>
                      <a:pt x="290536" y="118780"/>
                      <a:pt x="292815" y="117800"/>
                      <a:pt x="294519" y="116119"/>
                    </a:cubicBezTo>
                    <a:lnTo>
                      <a:pt x="327666" y="81306"/>
                    </a:lnTo>
                    <a:cubicBezTo>
                      <a:pt x="330920" y="77880"/>
                      <a:pt x="330920" y="72528"/>
                      <a:pt x="327666" y="69102"/>
                    </a:cubicBezTo>
                    <a:cubicBezTo>
                      <a:pt x="292390" y="28686"/>
                      <a:pt x="240823" y="5974"/>
                      <a:pt x="186981" y="7138"/>
                    </a:cubicBezTo>
                    <a:cubicBezTo>
                      <a:pt x="85375" y="9434"/>
                      <a:pt x="4880" y="93104"/>
                      <a:pt x="7192" y="194020"/>
                    </a:cubicBezTo>
                    <a:cubicBezTo>
                      <a:pt x="9430" y="291703"/>
                      <a:pt x="88629" y="370363"/>
                      <a:pt x="186981" y="372586"/>
                    </a:cubicBezTo>
                    <a:cubicBezTo>
                      <a:pt x="260133" y="372585"/>
                      <a:pt x="302043" y="336542"/>
                      <a:pt x="330333" y="305229"/>
                    </a:cubicBezTo>
                    <a:cubicBezTo>
                      <a:pt x="333579" y="301651"/>
                      <a:pt x="333368" y="296157"/>
                      <a:pt x="329857" y="292836"/>
                    </a:cubicBezTo>
                    <a:close/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8CF14120-4AA7-1144-B94E-ED53D2962BDF}"/>
                  </a:ext>
                </a:extLst>
              </p:cNvPr>
              <p:cNvSpPr/>
              <p:nvPr/>
            </p:nvSpPr>
            <p:spPr>
              <a:xfrm>
                <a:off x="7002280" y="3188318"/>
                <a:ext cx="381000" cy="378408"/>
              </a:xfrm>
              <a:custGeom>
                <a:avLst/>
                <a:gdLst>
                  <a:gd name="connsiteX0" fmla="*/ 305491 w 381000"/>
                  <a:gd name="connsiteY0" fmla="*/ 191016 h 378408"/>
                  <a:gd name="connsiteX1" fmla="*/ 191191 w 381000"/>
                  <a:gd name="connsiteY1" fmla="*/ 310404 h 378408"/>
                  <a:gd name="connsiteX2" fmla="*/ 76224 w 381000"/>
                  <a:gd name="connsiteY2" fmla="*/ 188556 h 378408"/>
                  <a:gd name="connsiteX3" fmla="*/ 189952 w 381000"/>
                  <a:gd name="connsiteY3" fmla="*/ 68601 h 378408"/>
                  <a:gd name="connsiteX4" fmla="*/ 305395 w 381000"/>
                  <a:gd name="connsiteY4" fmla="*/ 191016 h 378408"/>
                  <a:gd name="connsiteX5" fmla="*/ 191095 w 381000"/>
                  <a:gd name="connsiteY5" fmla="*/ 7110 h 378408"/>
                  <a:gd name="connsiteX6" fmla="*/ 7152 w 381000"/>
                  <a:gd name="connsiteY6" fmla="*/ 186348 h 378408"/>
                  <a:gd name="connsiteX7" fmla="*/ 7168 w 381000"/>
                  <a:gd name="connsiteY7" fmla="*/ 191016 h 378408"/>
                  <a:gd name="connsiteX8" fmla="*/ 186314 w 381000"/>
                  <a:gd name="connsiteY8" fmla="*/ 372558 h 378408"/>
                  <a:gd name="connsiteX9" fmla="*/ 190048 w 381000"/>
                  <a:gd name="connsiteY9" fmla="*/ 372557 h 378408"/>
                  <a:gd name="connsiteX10" fmla="*/ 374557 w 381000"/>
                  <a:gd name="connsiteY10" fmla="*/ 193127 h 378408"/>
                  <a:gd name="connsiteX11" fmla="*/ 374547 w 381000"/>
                  <a:gd name="connsiteY11" fmla="*/ 188556 h 378408"/>
                  <a:gd name="connsiteX12" fmla="*/ 195309 w 381000"/>
                  <a:gd name="connsiteY12" fmla="*/ 7103 h 378408"/>
                  <a:gd name="connsiteX13" fmla="*/ 191286 w 381000"/>
                  <a:gd name="connsiteY13" fmla="*/ 7110 h 37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0" h="378408">
                    <a:moveTo>
                      <a:pt x="305491" y="191016"/>
                    </a:moveTo>
                    <a:cubicBezTo>
                      <a:pt x="305491" y="259129"/>
                      <a:pt x="256437" y="310404"/>
                      <a:pt x="191191" y="310404"/>
                    </a:cubicBezTo>
                    <a:cubicBezTo>
                      <a:pt x="125944" y="310404"/>
                      <a:pt x="76224" y="257427"/>
                      <a:pt x="76224" y="188556"/>
                    </a:cubicBezTo>
                    <a:cubicBezTo>
                      <a:pt x="76224" y="119686"/>
                      <a:pt x="125087" y="68601"/>
                      <a:pt x="189952" y="68601"/>
                    </a:cubicBezTo>
                    <a:cubicBezTo>
                      <a:pt x="254818" y="68601"/>
                      <a:pt x="305395" y="121862"/>
                      <a:pt x="305395" y="191016"/>
                    </a:cubicBezTo>
                    <a:moveTo>
                      <a:pt x="191095" y="7110"/>
                    </a:moveTo>
                    <a:cubicBezTo>
                      <a:pt x="90466" y="6156"/>
                      <a:pt x="8112" y="86404"/>
                      <a:pt x="7152" y="186348"/>
                    </a:cubicBezTo>
                    <a:cubicBezTo>
                      <a:pt x="7137" y="187904"/>
                      <a:pt x="7142" y="189460"/>
                      <a:pt x="7168" y="191016"/>
                    </a:cubicBezTo>
                    <a:cubicBezTo>
                      <a:pt x="6162" y="290281"/>
                      <a:pt x="86369" y="371560"/>
                      <a:pt x="186314" y="372558"/>
                    </a:cubicBezTo>
                    <a:cubicBezTo>
                      <a:pt x="187558" y="372571"/>
                      <a:pt x="188803" y="372570"/>
                      <a:pt x="190048" y="372557"/>
                    </a:cubicBezTo>
                    <a:cubicBezTo>
                      <a:pt x="290886" y="373613"/>
                      <a:pt x="373494" y="293279"/>
                      <a:pt x="374557" y="193127"/>
                    </a:cubicBezTo>
                    <a:cubicBezTo>
                      <a:pt x="374573" y="191603"/>
                      <a:pt x="374570" y="190080"/>
                      <a:pt x="374547" y="188556"/>
                    </a:cubicBezTo>
                    <a:cubicBezTo>
                      <a:pt x="375502" y="89291"/>
                      <a:pt x="295254" y="8052"/>
                      <a:pt x="195309" y="7103"/>
                    </a:cubicBezTo>
                    <a:cubicBezTo>
                      <a:pt x="193968" y="7091"/>
                      <a:pt x="192627" y="7093"/>
                      <a:pt x="191286" y="7110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16F40DA0-419D-1C4B-8DAD-5CCFE1C37443}"/>
                  </a:ext>
                </a:extLst>
              </p:cNvPr>
              <p:cNvSpPr/>
              <p:nvPr/>
            </p:nvSpPr>
            <p:spPr>
              <a:xfrm>
                <a:off x="7405688" y="3188265"/>
                <a:ext cx="323850" cy="368948"/>
              </a:xfrm>
              <a:custGeom>
                <a:avLst/>
                <a:gdLst>
                  <a:gd name="connsiteX0" fmla="*/ 180785 w 323850"/>
                  <a:gd name="connsiteY0" fmla="*/ 7163 h 368947"/>
                  <a:gd name="connsiteX1" fmla="*/ 74962 w 323850"/>
                  <a:gd name="connsiteY1" fmla="*/ 53707 h 368947"/>
                  <a:gd name="connsiteX2" fmla="*/ 74962 w 323850"/>
                  <a:gd name="connsiteY2" fmla="*/ 23151 h 368947"/>
                  <a:gd name="connsiteX3" fmla="*/ 66008 w 323850"/>
                  <a:gd name="connsiteY3" fmla="*/ 14353 h 368947"/>
                  <a:gd name="connsiteX4" fmla="*/ 16097 w 323850"/>
                  <a:gd name="connsiteY4" fmla="*/ 14353 h 368947"/>
                  <a:gd name="connsiteX5" fmla="*/ 7144 w 323850"/>
                  <a:gd name="connsiteY5" fmla="*/ 23151 h 368947"/>
                  <a:gd name="connsiteX6" fmla="*/ 7144 w 323850"/>
                  <a:gd name="connsiteY6" fmla="*/ 356150 h 368947"/>
                  <a:gd name="connsiteX7" fmla="*/ 16097 w 323850"/>
                  <a:gd name="connsiteY7" fmla="*/ 364948 h 368947"/>
                  <a:gd name="connsiteX8" fmla="*/ 66008 w 323850"/>
                  <a:gd name="connsiteY8" fmla="*/ 364948 h 368947"/>
                  <a:gd name="connsiteX9" fmla="*/ 74962 w 323850"/>
                  <a:gd name="connsiteY9" fmla="*/ 356150 h 368947"/>
                  <a:gd name="connsiteX10" fmla="*/ 74962 w 323850"/>
                  <a:gd name="connsiteY10" fmla="*/ 165054 h 368947"/>
                  <a:gd name="connsiteX11" fmla="*/ 166688 w 323850"/>
                  <a:gd name="connsiteY11" fmla="*/ 70452 h 368947"/>
                  <a:gd name="connsiteX12" fmla="*/ 250507 w 323850"/>
                  <a:gd name="connsiteY12" fmla="*/ 162027 h 368947"/>
                  <a:gd name="connsiteX13" fmla="*/ 250507 w 323850"/>
                  <a:gd name="connsiteY13" fmla="*/ 356055 h 368947"/>
                  <a:gd name="connsiteX14" fmla="*/ 259366 w 323850"/>
                  <a:gd name="connsiteY14" fmla="*/ 364853 h 368947"/>
                  <a:gd name="connsiteX15" fmla="*/ 309563 w 323850"/>
                  <a:gd name="connsiteY15" fmla="*/ 364853 h 368947"/>
                  <a:gd name="connsiteX16" fmla="*/ 318516 w 323850"/>
                  <a:gd name="connsiteY16" fmla="*/ 356055 h 368947"/>
                  <a:gd name="connsiteX17" fmla="*/ 318516 w 323850"/>
                  <a:gd name="connsiteY17" fmla="*/ 149350 h 368947"/>
                  <a:gd name="connsiteX18" fmla="*/ 181261 w 323850"/>
                  <a:gd name="connsiteY18" fmla="*/ 7447 h 36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3850" h="368947">
                    <a:moveTo>
                      <a:pt x="180785" y="7163"/>
                    </a:moveTo>
                    <a:cubicBezTo>
                      <a:pt x="140216" y="5874"/>
                      <a:pt x="101266" y="23006"/>
                      <a:pt x="74962" y="53707"/>
                    </a:cubicBezTo>
                    <a:lnTo>
                      <a:pt x="74962" y="23151"/>
                    </a:lnTo>
                    <a:cubicBezTo>
                      <a:pt x="74909" y="18277"/>
                      <a:pt x="70916" y="14353"/>
                      <a:pt x="66008" y="14353"/>
                    </a:cubicBezTo>
                    <a:lnTo>
                      <a:pt x="16097" y="14353"/>
                    </a:lnTo>
                    <a:cubicBezTo>
                      <a:pt x="11189" y="14353"/>
                      <a:pt x="7196" y="18277"/>
                      <a:pt x="7144" y="23151"/>
                    </a:cubicBezTo>
                    <a:lnTo>
                      <a:pt x="7144" y="356150"/>
                    </a:lnTo>
                    <a:cubicBezTo>
                      <a:pt x="7196" y="361024"/>
                      <a:pt x="11189" y="364948"/>
                      <a:pt x="16097" y="364948"/>
                    </a:cubicBezTo>
                    <a:lnTo>
                      <a:pt x="66008" y="364948"/>
                    </a:lnTo>
                    <a:cubicBezTo>
                      <a:pt x="70916" y="364948"/>
                      <a:pt x="74909" y="361024"/>
                      <a:pt x="74962" y="356150"/>
                    </a:cubicBezTo>
                    <a:lnTo>
                      <a:pt x="74962" y="165054"/>
                    </a:lnTo>
                    <a:cubicBezTo>
                      <a:pt x="74962" y="109239"/>
                      <a:pt x="112586" y="70452"/>
                      <a:pt x="166688" y="70452"/>
                    </a:cubicBezTo>
                    <a:cubicBezTo>
                      <a:pt x="220789" y="70452"/>
                      <a:pt x="250507" y="103752"/>
                      <a:pt x="250507" y="162027"/>
                    </a:cubicBezTo>
                    <a:lnTo>
                      <a:pt x="250507" y="356055"/>
                    </a:lnTo>
                    <a:cubicBezTo>
                      <a:pt x="250507" y="360914"/>
                      <a:pt x="254473" y="364853"/>
                      <a:pt x="259366" y="364853"/>
                    </a:cubicBezTo>
                    <a:lnTo>
                      <a:pt x="309563" y="364853"/>
                    </a:lnTo>
                    <a:cubicBezTo>
                      <a:pt x="314470" y="364854"/>
                      <a:pt x="318464" y="360930"/>
                      <a:pt x="318516" y="356055"/>
                    </a:cubicBezTo>
                    <a:lnTo>
                      <a:pt x="318516" y="149350"/>
                    </a:lnTo>
                    <a:cubicBezTo>
                      <a:pt x="318516" y="62978"/>
                      <a:pt x="264700" y="7447"/>
                      <a:pt x="181261" y="7447"/>
                    </a:cubicBezTo>
                  </a:path>
                </a:pathLst>
              </a:custGeom>
              <a:solidFill>
                <a:srgbClr val="002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32FA58-1D93-0140-9CC6-965AB22997B0}"/>
                </a:ext>
              </a:extLst>
            </p:cNvPr>
            <p:cNvCxnSpPr/>
            <p:nvPr userDrawn="1"/>
          </p:nvCxnSpPr>
          <p:spPr>
            <a:xfrm>
              <a:off x="1792002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59E3613-5A35-B046-91B6-30B11571C0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68" y="659603"/>
              <a:ext cx="1005888" cy="573122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D26BFA-48EC-7C4D-946D-CDC4B2928CA2}"/>
                </a:ext>
              </a:extLst>
            </p:cNvPr>
            <p:cNvCxnSpPr/>
            <p:nvPr userDrawn="1"/>
          </p:nvCxnSpPr>
          <p:spPr>
            <a:xfrm>
              <a:off x="3676218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9AFBEC6-C255-6343-812B-5A168509A2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488" y="571683"/>
              <a:ext cx="1102851" cy="94530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4869A56-C8E5-084F-BB48-7CADC4F765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27" y="773427"/>
              <a:ext cx="1696711" cy="497176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1995DA-363C-6C4C-9775-D8501B7655BF}"/>
                </a:ext>
              </a:extLst>
            </p:cNvPr>
            <p:cNvCxnSpPr/>
            <p:nvPr userDrawn="1"/>
          </p:nvCxnSpPr>
          <p:spPr>
            <a:xfrm>
              <a:off x="4500567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8138E7C-56EF-5544-AC88-C1BAEAE6B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745" y="713634"/>
              <a:ext cx="471808" cy="575375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9C532D-95A7-A445-8FE9-D8918759A669}"/>
                </a:ext>
              </a:extLst>
            </p:cNvPr>
            <p:cNvCxnSpPr/>
            <p:nvPr userDrawn="1"/>
          </p:nvCxnSpPr>
          <p:spPr>
            <a:xfrm>
              <a:off x="6539166" y="797345"/>
              <a:ext cx="0" cy="417070"/>
            </a:xfrm>
            <a:prstGeom prst="line">
              <a:avLst/>
            </a:prstGeom>
            <a:ln>
              <a:solidFill>
                <a:srgbClr val="33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63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4" r:id="rId3"/>
    <p:sldLayoutId id="2147484048" r:id="rId4"/>
    <p:sldLayoutId id="2147484049" r:id="rId5"/>
    <p:sldLayoutId id="214748405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System Font Regular"/>
        <a:buChar char="—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456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0C5C5-8809-F043-9291-E197AAC3F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987541"/>
            <a:ext cx="11018521" cy="2905133"/>
          </a:xfrm>
        </p:spPr>
        <p:txBody>
          <a:bodyPr anchor="ctr" anchorCtr="0">
            <a:normAutofit/>
          </a:bodyPr>
          <a:lstStyle/>
          <a:p>
            <a:r>
              <a:rPr lang="en-US" dirty="0" smtClean="0"/>
              <a:t>BHH Designated Provider Agency Work Group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C06EE-BDC0-A548-BE9C-F9CFE560A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February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Obesity and </a:t>
            </a:r>
            <a:r>
              <a:rPr lang="en-US" dirty="0"/>
              <a:t>Other </a:t>
            </a:r>
            <a:r>
              <a:rPr lang="en-US" dirty="0" smtClean="0"/>
              <a:t>Medical Conditions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Without Obesity DX                                                         With Obesity DX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57109" y="1632857"/>
            <a:ext cx="5159827" cy="3857045"/>
          </a:xfrm>
        </p:spPr>
        <p:txBody>
          <a:bodyPr/>
          <a:lstStyle/>
          <a:p>
            <a:r>
              <a:rPr lang="en-US" dirty="0"/>
              <a:t>Hypertension Rates </a:t>
            </a:r>
            <a:r>
              <a:rPr lang="en-US" dirty="0" smtClean="0"/>
              <a:t>58.9%</a:t>
            </a:r>
            <a:endParaRPr lang="en-US" dirty="0"/>
          </a:p>
          <a:p>
            <a:r>
              <a:rPr lang="en-US" dirty="0"/>
              <a:t>Hyperlipidemia Rates </a:t>
            </a:r>
            <a:r>
              <a:rPr lang="en-US" dirty="0" smtClean="0"/>
              <a:t>50.8%</a:t>
            </a:r>
            <a:endParaRPr lang="en-US" dirty="0"/>
          </a:p>
          <a:p>
            <a:r>
              <a:rPr lang="en-US" dirty="0"/>
              <a:t>Diabetes w/o Complications </a:t>
            </a:r>
            <a:r>
              <a:rPr lang="en-US" dirty="0" smtClean="0"/>
              <a:t>37.7%</a:t>
            </a:r>
            <a:endParaRPr lang="en-US" dirty="0"/>
          </a:p>
          <a:p>
            <a:r>
              <a:rPr lang="en-US" dirty="0"/>
              <a:t>Diabetes with Complications </a:t>
            </a:r>
            <a:r>
              <a:rPr lang="en-US" dirty="0" smtClean="0"/>
              <a:t>29.8%</a:t>
            </a:r>
            <a:endParaRPr lang="en-US" dirty="0"/>
          </a:p>
          <a:p>
            <a:r>
              <a:rPr lang="en-US" dirty="0"/>
              <a:t>Asthma Rates </a:t>
            </a:r>
            <a:r>
              <a:rPr lang="en-US" dirty="0" smtClean="0"/>
              <a:t>31.7%</a:t>
            </a:r>
            <a:endParaRPr lang="en-US" dirty="0"/>
          </a:p>
          <a:p>
            <a:r>
              <a:rPr lang="en-US" dirty="0"/>
              <a:t>COPD Rates </a:t>
            </a:r>
            <a:r>
              <a:rPr lang="en-US" dirty="0" smtClean="0"/>
              <a:t>17.5%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0079" y="1632857"/>
            <a:ext cx="4976950" cy="3857045"/>
          </a:xfrm>
        </p:spPr>
        <p:txBody>
          <a:bodyPr/>
          <a:lstStyle/>
          <a:p>
            <a:r>
              <a:rPr lang="en-US" dirty="0" smtClean="0"/>
              <a:t>Hypertension Rates 45.1%</a:t>
            </a:r>
          </a:p>
          <a:p>
            <a:r>
              <a:rPr lang="en-US" dirty="0" smtClean="0"/>
              <a:t>Hyperlipidemia Rates 38.8%</a:t>
            </a:r>
          </a:p>
          <a:p>
            <a:r>
              <a:rPr lang="en-US" dirty="0" smtClean="0"/>
              <a:t>Diabetes w/o Complications 26.7%</a:t>
            </a:r>
          </a:p>
          <a:p>
            <a:r>
              <a:rPr lang="en-US" dirty="0" smtClean="0"/>
              <a:t>Diabetes with Complications 19.1%</a:t>
            </a:r>
          </a:p>
          <a:p>
            <a:r>
              <a:rPr lang="en-US" dirty="0" smtClean="0"/>
              <a:t>Asthma Rates 22.7%</a:t>
            </a:r>
          </a:p>
          <a:p>
            <a:r>
              <a:rPr lang="en-US" dirty="0" smtClean="0"/>
              <a:t>COPD Rates 15,4%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7571"/>
            <a:ext cx="10681855" cy="55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0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2019 BHH Population Profile on Hypertension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0079" y="1188720"/>
            <a:ext cx="10620104" cy="9797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2019 Population Profile 45.1% (N=3,553) members were diagnosed with Hypertension. White Non-Hispanic females between 55 and 64 years of age had the highest rates.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81398" y="2521009"/>
          <a:ext cx="2448912" cy="236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/>
          </p:nvPr>
        </p:nvGraphicFramePr>
        <p:xfrm>
          <a:off x="3645094" y="3016665"/>
          <a:ext cx="1892581" cy="101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/>
          </p:nvPr>
        </p:nvGraphicFramePr>
        <p:xfrm>
          <a:off x="6046462" y="3016665"/>
          <a:ext cx="2123317" cy="101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/>
          </p:nvPr>
        </p:nvGraphicFramePr>
        <p:xfrm>
          <a:off x="8443245" y="2102266"/>
          <a:ext cx="2580830" cy="388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67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Hypertension </a:t>
            </a:r>
            <a:r>
              <a:rPr lang="en-US" dirty="0"/>
              <a:t>and </a:t>
            </a:r>
            <a:r>
              <a:rPr lang="en-US" dirty="0" smtClean="0"/>
              <a:t>Medical ED </a:t>
            </a:r>
            <a:r>
              <a:rPr lang="en-US" dirty="0"/>
              <a:t>and </a:t>
            </a:r>
            <a:r>
              <a:rPr lang="en-US" dirty="0" smtClean="0"/>
              <a:t>Inpatient Stays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             </a:t>
            </a:r>
            <a:r>
              <a:rPr lang="en-US" sz="2000" dirty="0">
                <a:latin typeface="Georgia" panose="02040502050405020303" pitchFamily="18" charset="0"/>
              </a:rPr>
              <a:t>Without </a:t>
            </a:r>
            <a:r>
              <a:rPr lang="en-US" sz="2000" dirty="0" smtClean="0">
                <a:latin typeface="Georgia" panose="02040502050405020303" pitchFamily="18" charset="0"/>
              </a:rPr>
              <a:t>Hypertension DX                                                         </a:t>
            </a:r>
            <a:r>
              <a:rPr lang="en-US" sz="2000" dirty="0">
                <a:latin typeface="Georgia" panose="02040502050405020303" pitchFamily="18" charset="0"/>
              </a:rPr>
              <a:t>With </a:t>
            </a:r>
            <a:r>
              <a:rPr lang="en-US" sz="2000" dirty="0" smtClean="0">
                <a:latin typeface="Georgia" panose="02040502050405020303" pitchFamily="18" charset="0"/>
              </a:rPr>
              <a:t>Hypertension </a:t>
            </a:r>
            <a:r>
              <a:rPr lang="en-US" sz="2000" dirty="0">
                <a:latin typeface="Georgia" panose="02040502050405020303" pitchFamily="18" charset="0"/>
              </a:rPr>
              <a:t>DX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 smtClean="0">
                <a:latin typeface="Georgia" panose="02040502050405020303" pitchFamily="18" charset="0"/>
              </a:rPr>
              <a:t>                             $</a:t>
            </a:r>
            <a:r>
              <a:rPr lang="en-US" sz="2000" dirty="0">
                <a:latin typeface="Georgia" panose="02040502050405020303" pitchFamily="18" charset="0"/>
              </a:rPr>
              <a:t>34,107.00                                                                         </a:t>
            </a:r>
            <a:r>
              <a:rPr lang="en-US" sz="2000" dirty="0" smtClean="0">
                <a:latin typeface="Georgia" panose="02040502050405020303" pitchFamily="18" charset="0"/>
              </a:rPr>
              <a:t>                 $40,745.00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" y="2168435"/>
            <a:ext cx="4585064" cy="3435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2" y="2133599"/>
            <a:ext cx="4492789" cy="34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2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Hypertension and Other Medical Conditions</a:t>
            </a:r>
            <a:br>
              <a:rPr lang="en-US" dirty="0" smtClean="0"/>
            </a:br>
            <a:r>
              <a:rPr lang="en-US" sz="2200" dirty="0" smtClean="0"/>
              <a:t>Without Hypertension Dx                               With Hypertension Dx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26033" y="1620982"/>
            <a:ext cx="5251269" cy="3868920"/>
          </a:xfrm>
        </p:spPr>
        <p:txBody>
          <a:bodyPr>
            <a:normAutofit/>
          </a:bodyPr>
          <a:lstStyle/>
          <a:p>
            <a:r>
              <a:rPr lang="en-US" dirty="0"/>
              <a:t>Obesity 38.9%</a:t>
            </a:r>
          </a:p>
          <a:p>
            <a:r>
              <a:rPr lang="en-US" dirty="0"/>
              <a:t>Hyperlipidemia Rates 57.6%</a:t>
            </a:r>
          </a:p>
          <a:p>
            <a:r>
              <a:rPr lang="en-US" dirty="0"/>
              <a:t>Diabetes w/o Complications 45.6%</a:t>
            </a:r>
          </a:p>
          <a:p>
            <a:r>
              <a:rPr lang="en-US" dirty="0"/>
              <a:t>Diabetes with Complications 35.2%</a:t>
            </a:r>
          </a:p>
          <a:p>
            <a:r>
              <a:rPr lang="en-US" dirty="0"/>
              <a:t>Asthma Rates 25.9%</a:t>
            </a:r>
          </a:p>
          <a:p>
            <a:r>
              <a:rPr lang="en-US" dirty="0"/>
              <a:t>COPD Rates 23.4%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79" y="1620982"/>
            <a:ext cx="4950824" cy="3868919"/>
          </a:xfrm>
        </p:spPr>
        <p:txBody>
          <a:bodyPr>
            <a:normAutofit/>
          </a:bodyPr>
          <a:lstStyle/>
          <a:p>
            <a:r>
              <a:rPr lang="en-US" dirty="0"/>
              <a:t>Obesity Rates 29.8%</a:t>
            </a:r>
          </a:p>
          <a:p>
            <a:r>
              <a:rPr lang="en-US" dirty="0"/>
              <a:t>Hyperlipidemia Rates 38.8%</a:t>
            </a:r>
          </a:p>
          <a:p>
            <a:r>
              <a:rPr lang="en-US" dirty="0"/>
              <a:t>Diabetes w/o Complications 26.7%</a:t>
            </a:r>
          </a:p>
          <a:p>
            <a:r>
              <a:rPr lang="en-US" dirty="0"/>
              <a:t>Diabetes with Complications 19.1%</a:t>
            </a:r>
          </a:p>
          <a:p>
            <a:r>
              <a:rPr lang="en-US" dirty="0"/>
              <a:t>Asthma Rates 22.7%</a:t>
            </a:r>
          </a:p>
          <a:p>
            <a:r>
              <a:rPr lang="en-US" dirty="0"/>
              <a:t>COPD Rates 15.4%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850" y="3601905"/>
            <a:ext cx="2343481" cy="36678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400" dirty="0" smtClean="0"/>
              <a:t>1-844-551-2736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08850" y="4336341"/>
            <a:ext cx="8750271" cy="46178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400" dirty="0" smtClean="0"/>
              <a:t>www.ctintegratedcare.com</a:t>
            </a:r>
            <a:endParaRPr lang="en-US" sz="2400" dirty="0"/>
          </a:p>
        </p:txBody>
      </p:sp>
      <p:sp>
        <p:nvSpPr>
          <p:cNvPr id="8" name="Internet">
            <a:extLst>
              <a:ext uri="{FF2B5EF4-FFF2-40B4-BE49-F238E27FC236}">
                <a16:creationId xmlns:a16="http://schemas.microsoft.com/office/drawing/2014/main" id="{BA80AB10-3110-D34C-86A7-D299C9C175BE}"/>
              </a:ext>
            </a:extLst>
          </p:cNvPr>
          <p:cNvSpPr/>
          <p:nvPr/>
        </p:nvSpPr>
        <p:spPr>
          <a:xfrm>
            <a:off x="894182" y="4366893"/>
            <a:ext cx="283464" cy="283416"/>
          </a:xfrm>
          <a:custGeom>
            <a:avLst/>
            <a:gdLst>
              <a:gd name="connsiteX0" fmla="*/ 123727 w 456913"/>
              <a:gd name="connsiteY0" fmla="*/ 366360 h 456836"/>
              <a:gd name="connsiteX1" fmla="*/ 94798 w 456913"/>
              <a:gd name="connsiteY1" fmla="*/ 377711 h 456836"/>
              <a:gd name="connsiteX2" fmla="*/ 94715 w 456913"/>
              <a:gd name="connsiteY2" fmla="*/ 377794 h 456836"/>
              <a:gd name="connsiteX3" fmla="*/ 151120 w 456913"/>
              <a:gd name="connsiteY3" fmla="*/ 413424 h 456836"/>
              <a:gd name="connsiteX4" fmla="*/ 123727 w 456913"/>
              <a:gd name="connsiteY4" fmla="*/ 366360 h 456836"/>
              <a:gd name="connsiteX5" fmla="*/ 214788 w 456913"/>
              <a:gd name="connsiteY5" fmla="*/ 349136 h 456836"/>
              <a:gd name="connsiteX6" fmla="*/ 150829 w 456913"/>
              <a:gd name="connsiteY6" fmla="*/ 358246 h 456836"/>
              <a:gd name="connsiteX7" fmla="*/ 150664 w 456913"/>
              <a:gd name="connsiteY7" fmla="*/ 358246 h 456836"/>
              <a:gd name="connsiteX8" fmla="*/ 214788 w 456913"/>
              <a:gd name="connsiteY8" fmla="*/ 427037 h 456836"/>
              <a:gd name="connsiteX9" fmla="*/ 405087 w 456913"/>
              <a:gd name="connsiteY9" fmla="*/ 333074 h 456836"/>
              <a:gd name="connsiteX10" fmla="*/ 319131 w 456913"/>
              <a:gd name="connsiteY10" fmla="*/ 363103 h 456836"/>
              <a:gd name="connsiteX11" fmla="*/ 319131 w 456913"/>
              <a:gd name="connsiteY11" fmla="*/ 363663 h 456836"/>
              <a:gd name="connsiteX12" fmla="*/ 361155 w 456913"/>
              <a:gd name="connsiteY12" fmla="*/ 376279 h 456836"/>
              <a:gd name="connsiteX13" fmla="*/ 362296 w 456913"/>
              <a:gd name="connsiteY13" fmla="*/ 377421 h 456836"/>
              <a:gd name="connsiteX14" fmla="*/ 374893 w 456913"/>
              <a:gd name="connsiteY14" fmla="*/ 419567 h 456836"/>
              <a:gd name="connsiteX15" fmla="*/ 374893 w 456913"/>
              <a:gd name="connsiteY15" fmla="*/ 419505 h 456836"/>
              <a:gd name="connsiteX16" fmla="*/ 375474 w 456913"/>
              <a:gd name="connsiteY16" fmla="*/ 419588 h 456836"/>
              <a:gd name="connsiteX17" fmla="*/ 405648 w 456913"/>
              <a:gd name="connsiteY17" fmla="*/ 333634 h 456836"/>
              <a:gd name="connsiteX18" fmla="*/ 405087 w 456913"/>
              <a:gd name="connsiteY18" fmla="*/ 333074 h 456836"/>
              <a:gd name="connsiteX19" fmla="*/ 369684 w 456913"/>
              <a:gd name="connsiteY19" fmla="*/ 282337 h 456836"/>
              <a:gd name="connsiteX20" fmla="*/ 369725 w 456913"/>
              <a:gd name="connsiteY20" fmla="*/ 282337 h 456836"/>
              <a:gd name="connsiteX21" fmla="*/ 456429 w 456913"/>
              <a:gd name="connsiteY21" fmla="*/ 369079 h 456836"/>
              <a:gd name="connsiteX22" fmla="*/ 369684 w 456913"/>
              <a:gd name="connsiteY22" fmla="*/ 455820 h 456836"/>
              <a:gd name="connsiteX23" fmla="*/ 282939 w 456913"/>
              <a:gd name="connsiteY23" fmla="*/ 369079 h 456836"/>
              <a:gd name="connsiteX24" fmla="*/ 369684 w 456913"/>
              <a:gd name="connsiteY24" fmla="*/ 282337 h 456836"/>
              <a:gd name="connsiteX25" fmla="*/ 28370 w 456913"/>
              <a:gd name="connsiteY25" fmla="*/ 242246 h 456836"/>
              <a:gd name="connsiteX26" fmla="*/ 74440 w 456913"/>
              <a:gd name="connsiteY26" fmla="*/ 356731 h 456836"/>
              <a:gd name="connsiteX27" fmla="*/ 114036 w 456913"/>
              <a:gd name="connsiteY27" fmla="*/ 340296 h 456836"/>
              <a:gd name="connsiteX28" fmla="*/ 97994 w 456913"/>
              <a:gd name="connsiteY28" fmla="*/ 242246 h 456836"/>
              <a:gd name="connsiteX29" fmla="*/ 28391 w 456913"/>
              <a:gd name="connsiteY29" fmla="*/ 242246 h 456836"/>
              <a:gd name="connsiteX30" fmla="*/ 125678 w 456913"/>
              <a:gd name="connsiteY30" fmla="*/ 242245 h 456836"/>
              <a:gd name="connsiteX31" fmla="*/ 140827 w 456913"/>
              <a:gd name="connsiteY31" fmla="*/ 332244 h 456836"/>
              <a:gd name="connsiteX32" fmla="*/ 214622 w 456913"/>
              <a:gd name="connsiteY32" fmla="*/ 321391 h 456836"/>
              <a:gd name="connsiteX33" fmla="*/ 214622 w 456913"/>
              <a:gd name="connsiteY33" fmla="*/ 242246 h 456836"/>
              <a:gd name="connsiteX34" fmla="*/ 140785 w 456913"/>
              <a:gd name="connsiteY34" fmla="*/ 124543 h 456836"/>
              <a:gd name="connsiteX35" fmla="*/ 125678 w 456913"/>
              <a:gd name="connsiteY35" fmla="*/ 214563 h 456836"/>
              <a:gd name="connsiteX36" fmla="*/ 214601 w 456913"/>
              <a:gd name="connsiteY36" fmla="*/ 214563 h 456836"/>
              <a:gd name="connsiteX37" fmla="*/ 214601 w 456913"/>
              <a:gd name="connsiteY37" fmla="*/ 135417 h 456836"/>
              <a:gd name="connsiteX38" fmla="*/ 140785 w 456913"/>
              <a:gd name="connsiteY38" fmla="*/ 124543 h 456836"/>
              <a:gd name="connsiteX39" fmla="*/ 316288 w 456913"/>
              <a:gd name="connsiteY39" fmla="*/ 124523 h 456836"/>
              <a:gd name="connsiteX40" fmla="*/ 242472 w 456913"/>
              <a:gd name="connsiteY40" fmla="*/ 135417 h 456836"/>
              <a:gd name="connsiteX41" fmla="*/ 242472 w 456913"/>
              <a:gd name="connsiteY41" fmla="*/ 214563 h 456836"/>
              <a:gd name="connsiteX42" fmla="*/ 331416 w 456913"/>
              <a:gd name="connsiteY42" fmla="*/ 214563 h 456836"/>
              <a:gd name="connsiteX43" fmla="*/ 316288 w 456913"/>
              <a:gd name="connsiteY43" fmla="*/ 124523 h 456836"/>
              <a:gd name="connsiteX44" fmla="*/ 74399 w 456913"/>
              <a:gd name="connsiteY44" fmla="*/ 100098 h 456836"/>
              <a:gd name="connsiteX45" fmla="*/ 28370 w 456913"/>
              <a:gd name="connsiteY45" fmla="*/ 214584 h 456836"/>
              <a:gd name="connsiteX46" fmla="*/ 97994 w 456913"/>
              <a:gd name="connsiteY46" fmla="*/ 214584 h 456836"/>
              <a:gd name="connsiteX47" fmla="*/ 114015 w 456913"/>
              <a:gd name="connsiteY47" fmla="*/ 116534 h 456836"/>
              <a:gd name="connsiteX48" fmla="*/ 74419 w 456913"/>
              <a:gd name="connsiteY48" fmla="*/ 100098 h 456836"/>
              <a:gd name="connsiteX49" fmla="*/ 382488 w 456913"/>
              <a:gd name="connsiteY49" fmla="*/ 100056 h 456836"/>
              <a:gd name="connsiteX50" fmla="*/ 342892 w 456913"/>
              <a:gd name="connsiteY50" fmla="*/ 116471 h 456836"/>
              <a:gd name="connsiteX51" fmla="*/ 358955 w 456913"/>
              <a:gd name="connsiteY51" fmla="*/ 214563 h 456836"/>
              <a:gd name="connsiteX52" fmla="*/ 428537 w 456913"/>
              <a:gd name="connsiteY52" fmla="*/ 214563 h 456836"/>
              <a:gd name="connsiteX53" fmla="*/ 382488 w 456913"/>
              <a:gd name="connsiteY53" fmla="*/ 100056 h 456836"/>
              <a:gd name="connsiteX54" fmla="*/ 305974 w 456913"/>
              <a:gd name="connsiteY54" fmla="*/ 43364 h 456836"/>
              <a:gd name="connsiteX55" fmla="*/ 333388 w 456913"/>
              <a:gd name="connsiteY55" fmla="*/ 90407 h 456836"/>
              <a:gd name="connsiteX56" fmla="*/ 362296 w 456913"/>
              <a:gd name="connsiteY56" fmla="*/ 79036 h 456836"/>
              <a:gd name="connsiteX57" fmla="*/ 362192 w 456913"/>
              <a:gd name="connsiteY57" fmla="*/ 78973 h 456836"/>
              <a:gd name="connsiteX58" fmla="*/ 305974 w 456913"/>
              <a:gd name="connsiteY58" fmla="*/ 43364 h 456836"/>
              <a:gd name="connsiteX59" fmla="*/ 151016 w 456913"/>
              <a:gd name="connsiteY59" fmla="*/ 43364 h 456836"/>
              <a:gd name="connsiteX60" fmla="*/ 94715 w 456913"/>
              <a:gd name="connsiteY60" fmla="*/ 79056 h 456836"/>
              <a:gd name="connsiteX61" fmla="*/ 123623 w 456913"/>
              <a:gd name="connsiteY61" fmla="*/ 90407 h 456836"/>
              <a:gd name="connsiteX62" fmla="*/ 151037 w 456913"/>
              <a:gd name="connsiteY62" fmla="*/ 43364 h 456836"/>
              <a:gd name="connsiteX63" fmla="*/ 242389 w 456913"/>
              <a:gd name="connsiteY63" fmla="*/ 29730 h 456836"/>
              <a:gd name="connsiteX64" fmla="*/ 242389 w 456913"/>
              <a:gd name="connsiteY64" fmla="*/ 107631 h 456836"/>
              <a:gd name="connsiteX65" fmla="*/ 306348 w 456913"/>
              <a:gd name="connsiteY65" fmla="*/ 98500 h 456836"/>
              <a:gd name="connsiteX66" fmla="*/ 242389 w 456913"/>
              <a:gd name="connsiteY66" fmla="*/ 29730 h 456836"/>
              <a:gd name="connsiteX67" fmla="*/ 214601 w 456913"/>
              <a:gd name="connsiteY67" fmla="*/ 29730 h 456836"/>
              <a:gd name="connsiteX68" fmla="*/ 150663 w 456913"/>
              <a:gd name="connsiteY68" fmla="*/ 98563 h 456836"/>
              <a:gd name="connsiteX69" fmla="*/ 214622 w 456913"/>
              <a:gd name="connsiteY69" fmla="*/ 107631 h 456836"/>
              <a:gd name="connsiteX70" fmla="*/ 214622 w 456913"/>
              <a:gd name="connsiteY70" fmla="*/ 29730 h 456836"/>
              <a:gd name="connsiteX71" fmla="*/ 241637 w 456913"/>
              <a:gd name="connsiteY71" fmla="*/ 392 h 456836"/>
              <a:gd name="connsiteX72" fmla="*/ 287309 w 456913"/>
              <a:gd name="connsiteY72" fmla="*/ 7769 h 456836"/>
              <a:gd name="connsiteX73" fmla="*/ 449144 w 456913"/>
              <a:gd name="connsiteY73" fmla="*/ 287297 h 456836"/>
              <a:gd name="connsiteX74" fmla="*/ 424927 w 456913"/>
              <a:gd name="connsiteY74" fmla="*/ 269305 h 456836"/>
              <a:gd name="connsiteX75" fmla="*/ 428641 w 456913"/>
              <a:gd name="connsiteY75" fmla="*/ 242328 h 456836"/>
              <a:gd name="connsiteX76" fmla="*/ 359058 w 456913"/>
              <a:gd name="connsiteY76" fmla="*/ 242328 h 456836"/>
              <a:gd name="connsiteX77" fmla="*/ 358415 w 456913"/>
              <a:gd name="connsiteY77" fmla="*/ 255547 h 456836"/>
              <a:gd name="connsiteX78" fmla="*/ 330047 w 456913"/>
              <a:gd name="connsiteY78" fmla="*/ 262125 h 456836"/>
              <a:gd name="connsiteX79" fmla="*/ 331333 w 456913"/>
              <a:gd name="connsiteY79" fmla="*/ 242308 h 456836"/>
              <a:gd name="connsiteX80" fmla="*/ 242389 w 456913"/>
              <a:gd name="connsiteY80" fmla="*/ 242308 h 456836"/>
              <a:gd name="connsiteX81" fmla="*/ 242389 w 456913"/>
              <a:gd name="connsiteY81" fmla="*/ 321433 h 456836"/>
              <a:gd name="connsiteX82" fmla="*/ 265216 w 456913"/>
              <a:gd name="connsiteY82" fmla="*/ 323176 h 456836"/>
              <a:gd name="connsiteX83" fmla="*/ 257144 w 456913"/>
              <a:gd name="connsiteY83" fmla="*/ 350153 h 456836"/>
              <a:gd name="connsiteX84" fmla="*/ 242327 w 456913"/>
              <a:gd name="connsiteY84" fmla="*/ 349157 h 456836"/>
              <a:gd name="connsiteX85" fmla="*/ 242327 w 456913"/>
              <a:gd name="connsiteY85" fmla="*/ 427037 h 456836"/>
              <a:gd name="connsiteX86" fmla="*/ 265362 w 456913"/>
              <a:gd name="connsiteY86" fmla="*/ 415333 h 456836"/>
              <a:gd name="connsiteX87" fmla="*/ 288189 w 456913"/>
              <a:gd name="connsiteY87" fmla="*/ 448888 h 456836"/>
              <a:gd name="connsiteX88" fmla="*/ 169604 w 456913"/>
              <a:gd name="connsiteY88" fmla="*/ 449124 h 456836"/>
              <a:gd name="connsiteX89" fmla="*/ 7769 w 456913"/>
              <a:gd name="connsiteY89" fmla="*/ 169597 h 456836"/>
              <a:gd name="connsiteX90" fmla="*/ 241637 w 456913"/>
              <a:gd name="connsiteY90" fmla="*/ 392 h 45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6913" h="456836">
                <a:moveTo>
                  <a:pt x="123727" y="366360"/>
                </a:moveTo>
                <a:cubicBezTo>
                  <a:pt x="113911" y="369742"/>
                  <a:pt x="104220" y="373560"/>
                  <a:pt x="94798" y="377711"/>
                </a:cubicBezTo>
                <a:lnTo>
                  <a:pt x="94715" y="377794"/>
                </a:lnTo>
                <a:cubicBezTo>
                  <a:pt x="111389" y="392745"/>
                  <a:pt x="130456" y="404790"/>
                  <a:pt x="151120" y="413424"/>
                </a:cubicBezTo>
                <a:cubicBezTo>
                  <a:pt x="139964" y="399005"/>
                  <a:pt x="130753" y="383181"/>
                  <a:pt x="123727" y="366360"/>
                </a:cubicBezTo>
                <a:close/>
                <a:moveTo>
                  <a:pt x="214788" y="349136"/>
                </a:moveTo>
                <a:cubicBezTo>
                  <a:pt x="193221" y="350063"/>
                  <a:pt x="171798" y="353114"/>
                  <a:pt x="150829" y="358246"/>
                </a:cubicBezTo>
                <a:lnTo>
                  <a:pt x="150664" y="358246"/>
                </a:lnTo>
                <a:cubicBezTo>
                  <a:pt x="166830" y="394685"/>
                  <a:pt x="189450" y="420106"/>
                  <a:pt x="214788" y="427037"/>
                </a:cubicBezTo>
                <a:close/>
                <a:moveTo>
                  <a:pt x="405087" y="333074"/>
                </a:moveTo>
                <a:lnTo>
                  <a:pt x="319131" y="363103"/>
                </a:lnTo>
                <a:cubicBezTo>
                  <a:pt x="318633" y="363269"/>
                  <a:pt x="318633" y="363518"/>
                  <a:pt x="319131" y="363663"/>
                </a:cubicBezTo>
                <a:lnTo>
                  <a:pt x="361155" y="376279"/>
                </a:lnTo>
                <a:cubicBezTo>
                  <a:pt x="361687" y="376470"/>
                  <a:pt x="362105" y="376889"/>
                  <a:pt x="362296" y="377421"/>
                </a:cubicBezTo>
                <a:lnTo>
                  <a:pt x="374893" y="419567"/>
                </a:lnTo>
                <a:lnTo>
                  <a:pt x="374893" y="419505"/>
                </a:lnTo>
                <a:cubicBezTo>
                  <a:pt x="375038" y="419982"/>
                  <a:pt x="375287" y="420003"/>
                  <a:pt x="375474" y="419588"/>
                </a:cubicBezTo>
                <a:lnTo>
                  <a:pt x="405648" y="333634"/>
                </a:lnTo>
                <a:cubicBezTo>
                  <a:pt x="405814" y="333074"/>
                  <a:pt x="405544" y="332908"/>
                  <a:pt x="405087" y="333074"/>
                </a:cubicBezTo>
                <a:close/>
                <a:moveTo>
                  <a:pt x="369684" y="282337"/>
                </a:moveTo>
                <a:cubicBezTo>
                  <a:pt x="369698" y="282337"/>
                  <a:pt x="369712" y="282337"/>
                  <a:pt x="369725" y="282337"/>
                </a:cubicBezTo>
                <a:cubicBezTo>
                  <a:pt x="417622" y="282349"/>
                  <a:pt x="456440" y="321184"/>
                  <a:pt x="456429" y="369079"/>
                </a:cubicBezTo>
                <a:cubicBezTo>
                  <a:pt x="456429" y="416985"/>
                  <a:pt x="417592" y="455820"/>
                  <a:pt x="369684" y="455820"/>
                </a:cubicBezTo>
                <a:cubicBezTo>
                  <a:pt x="321776" y="455820"/>
                  <a:pt x="282939" y="416985"/>
                  <a:pt x="282939" y="369079"/>
                </a:cubicBezTo>
                <a:cubicBezTo>
                  <a:pt x="282939" y="321172"/>
                  <a:pt x="321776" y="282337"/>
                  <a:pt x="369684" y="282337"/>
                </a:cubicBezTo>
                <a:close/>
                <a:moveTo>
                  <a:pt x="28370" y="242246"/>
                </a:moveTo>
                <a:cubicBezTo>
                  <a:pt x="31242" y="284317"/>
                  <a:pt x="47371" y="324396"/>
                  <a:pt x="74440" y="356731"/>
                </a:cubicBezTo>
                <a:cubicBezTo>
                  <a:pt x="87281" y="350429"/>
                  <a:pt x="100506" y="344940"/>
                  <a:pt x="114036" y="340296"/>
                </a:cubicBezTo>
                <a:cubicBezTo>
                  <a:pt x="104268" y="308491"/>
                  <a:pt x="98871" y="275505"/>
                  <a:pt x="97994" y="242246"/>
                </a:cubicBezTo>
                <a:lnTo>
                  <a:pt x="28391" y="242246"/>
                </a:lnTo>
                <a:close/>
                <a:moveTo>
                  <a:pt x="125678" y="242245"/>
                </a:moveTo>
                <a:cubicBezTo>
                  <a:pt x="126651" y="272790"/>
                  <a:pt x="131747" y="303064"/>
                  <a:pt x="140827" y="332244"/>
                </a:cubicBezTo>
                <a:cubicBezTo>
                  <a:pt x="164971" y="326023"/>
                  <a:pt x="189709" y="322385"/>
                  <a:pt x="214622" y="321391"/>
                </a:cubicBezTo>
                <a:lnTo>
                  <a:pt x="214622" y="242246"/>
                </a:lnTo>
                <a:close/>
                <a:moveTo>
                  <a:pt x="140785" y="124543"/>
                </a:moveTo>
                <a:cubicBezTo>
                  <a:pt x="131740" y="153738"/>
                  <a:pt x="126659" y="184015"/>
                  <a:pt x="125678" y="214563"/>
                </a:cubicBezTo>
                <a:lnTo>
                  <a:pt x="214601" y="214563"/>
                </a:lnTo>
                <a:lnTo>
                  <a:pt x="214601" y="135417"/>
                </a:lnTo>
                <a:cubicBezTo>
                  <a:pt x="189680" y="134422"/>
                  <a:pt x="164935" y="130777"/>
                  <a:pt x="140785" y="124543"/>
                </a:cubicBezTo>
                <a:close/>
                <a:moveTo>
                  <a:pt x="316288" y="124523"/>
                </a:moveTo>
                <a:cubicBezTo>
                  <a:pt x="292138" y="130757"/>
                  <a:pt x="267394" y="134409"/>
                  <a:pt x="242472" y="135417"/>
                </a:cubicBezTo>
                <a:lnTo>
                  <a:pt x="242472" y="214563"/>
                </a:lnTo>
                <a:lnTo>
                  <a:pt x="331416" y="214563"/>
                </a:lnTo>
                <a:cubicBezTo>
                  <a:pt x="330449" y="184005"/>
                  <a:pt x="325360" y="153718"/>
                  <a:pt x="316288" y="124523"/>
                </a:cubicBezTo>
                <a:close/>
                <a:moveTo>
                  <a:pt x="74399" y="100098"/>
                </a:moveTo>
                <a:cubicBezTo>
                  <a:pt x="47347" y="132440"/>
                  <a:pt x="31233" y="172518"/>
                  <a:pt x="28370" y="214584"/>
                </a:cubicBezTo>
                <a:lnTo>
                  <a:pt x="97994" y="214584"/>
                </a:lnTo>
                <a:cubicBezTo>
                  <a:pt x="98861" y="181325"/>
                  <a:pt x="104251" y="148339"/>
                  <a:pt x="114015" y="116534"/>
                </a:cubicBezTo>
                <a:cubicBezTo>
                  <a:pt x="100495" y="111863"/>
                  <a:pt x="87272" y="106374"/>
                  <a:pt x="74419" y="100098"/>
                </a:cubicBezTo>
                <a:close/>
                <a:moveTo>
                  <a:pt x="382488" y="100056"/>
                </a:moveTo>
                <a:cubicBezTo>
                  <a:pt x="369648" y="106356"/>
                  <a:pt x="356423" y="111838"/>
                  <a:pt x="342892" y="116471"/>
                </a:cubicBezTo>
                <a:cubicBezTo>
                  <a:pt x="352660" y="148291"/>
                  <a:pt x="358064" y="181289"/>
                  <a:pt x="358955" y="214563"/>
                </a:cubicBezTo>
                <a:lnTo>
                  <a:pt x="428537" y="214563"/>
                </a:lnTo>
                <a:cubicBezTo>
                  <a:pt x="425650" y="172493"/>
                  <a:pt x="409532" y="132413"/>
                  <a:pt x="382488" y="100056"/>
                </a:cubicBezTo>
                <a:close/>
                <a:moveTo>
                  <a:pt x="305974" y="43364"/>
                </a:moveTo>
                <a:cubicBezTo>
                  <a:pt x="317133" y="57777"/>
                  <a:pt x="326350" y="73593"/>
                  <a:pt x="333388" y="90407"/>
                </a:cubicBezTo>
                <a:cubicBezTo>
                  <a:pt x="343183" y="87046"/>
                  <a:pt x="352874" y="83352"/>
                  <a:pt x="362296" y="79036"/>
                </a:cubicBezTo>
                <a:lnTo>
                  <a:pt x="362192" y="78973"/>
                </a:lnTo>
                <a:cubicBezTo>
                  <a:pt x="345561" y="64063"/>
                  <a:pt x="326561" y="52029"/>
                  <a:pt x="305974" y="43364"/>
                </a:cubicBezTo>
                <a:close/>
                <a:moveTo>
                  <a:pt x="151016" y="43364"/>
                </a:moveTo>
                <a:cubicBezTo>
                  <a:pt x="130393" y="52045"/>
                  <a:pt x="111365" y="64108"/>
                  <a:pt x="94715" y="79056"/>
                </a:cubicBezTo>
                <a:cubicBezTo>
                  <a:pt x="104137" y="83352"/>
                  <a:pt x="113828" y="87046"/>
                  <a:pt x="123623" y="90407"/>
                </a:cubicBezTo>
                <a:cubicBezTo>
                  <a:pt x="130661" y="73593"/>
                  <a:pt x="139878" y="57777"/>
                  <a:pt x="151037" y="43364"/>
                </a:cubicBezTo>
                <a:close/>
                <a:moveTo>
                  <a:pt x="242389" y="29730"/>
                </a:moveTo>
                <a:lnTo>
                  <a:pt x="242389" y="107631"/>
                </a:lnTo>
                <a:cubicBezTo>
                  <a:pt x="263961" y="106739"/>
                  <a:pt x="285388" y="103680"/>
                  <a:pt x="306348" y="98500"/>
                </a:cubicBezTo>
                <a:cubicBezTo>
                  <a:pt x="290119" y="62102"/>
                  <a:pt x="267582" y="36661"/>
                  <a:pt x="242389" y="29730"/>
                </a:cubicBezTo>
                <a:close/>
                <a:moveTo>
                  <a:pt x="214601" y="29730"/>
                </a:moveTo>
                <a:cubicBezTo>
                  <a:pt x="189408" y="36661"/>
                  <a:pt x="166788" y="62102"/>
                  <a:pt x="150663" y="98563"/>
                </a:cubicBezTo>
                <a:cubicBezTo>
                  <a:pt x="171631" y="103691"/>
                  <a:pt x="193055" y="106728"/>
                  <a:pt x="214622" y="107631"/>
                </a:cubicBezTo>
                <a:lnTo>
                  <a:pt x="214622" y="29730"/>
                </a:lnTo>
                <a:close/>
                <a:moveTo>
                  <a:pt x="241637" y="392"/>
                </a:moveTo>
                <a:cubicBezTo>
                  <a:pt x="256787" y="1283"/>
                  <a:pt x="272074" y="3706"/>
                  <a:pt x="287309" y="7769"/>
                </a:cubicBezTo>
                <a:cubicBezTo>
                  <a:pt x="409192" y="40271"/>
                  <a:pt x="481648" y="165420"/>
                  <a:pt x="449144" y="287297"/>
                </a:cubicBezTo>
                <a:cubicBezTo>
                  <a:pt x="441900" y="280258"/>
                  <a:pt x="433757" y="274209"/>
                  <a:pt x="424927" y="269305"/>
                </a:cubicBezTo>
                <a:cubicBezTo>
                  <a:pt x="426772" y="260407"/>
                  <a:pt x="428013" y="251394"/>
                  <a:pt x="428641" y="242328"/>
                </a:cubicBezTo>
                <a:lnTo>
                  <a:pt x="359058" y="242328"/>
                </a:lnTo>
                <a:cubicBezTo>
                  <a:pt x="358913" y="246769"/>
                  <a:pt x="358706" y="251189"/>
                  <a:pt x="358415" y="255547"/>
                </a:cubicBezTo>
                <a:cubicBezTo>
                  <a:pt x="348715" y="256508"/>
                  <a:pt x="339180" y="258719"/>
                  <a:pt x="330047" y="262125"/>
                </a:cubicBezTo>
                <a:cubicBezTo>
                  <a:pt x="330628" y="255609"/>
                  <a:pt x="331084" y="249010"/>
                  <a:pt x="331333" y="242308"/>
                </a:cubicBezTo>
                <a:lnTo>
                  <a:pt x="242389" y="242308"/>
                </a:lnTo>
                <a:lnTo>
                  <a:pt x="242389" y="321433"/>
                </a:lnTo>
                <a:cubicBezTo>
                  <a:pt x="249984" y="321723"/>
                  <a:pt x="257621" y="322388"/>
                  <a:pt x="265216" y="323176"/>
                </a:cubicBezTo>
                <a:cubicBezTo>
                  <a:pt x="261415" y="331798"/>
                  <a:pt x="258704" y="340860"/>
                  <a:pt x="257144" y="350153"/>
                </a:cubicBezTo>
                <a:cubicBezTo>
                  <a:pt x="252205" y="349717"/>
                  <a:pt x="247266" y="349364"/>
                  <a:pt x="242327" y="349157"/>
                </a:cubicBezTo>
                <a:lnTo>
                  <a:pt x="242327" y="427037"/>
                </a:lnTo>
                <a:cubicBezTo>
                  <a:pt x="250689" y="424659"/>
                  <a:pt x="258511" y="420685"/>
                  <a:pt x="265362" y="415333"/>
                </a:cubicBezTo>
                <a:cubicBezTo>
                  <a:pt x="270905" y="427792"/>
                  <a:pt x="278637" y="439156"/>
                  <a:pt x="288189" y="448888"/>
                </a:cubicBezTo>
                <a:cubicBezTo>
                  <a:pt x="249371" y="459405"/>
                  <a:pt x="208464" y="459487"/>
                  <a:pt x="169604" y="449124"/>
                </a:cubicBezTo>
                <a:cubicBezTo>
                  <a:pt x="47722" y="416623"/>
                  <a:pt x="-24734" y="291474"/>
                  <a:pt x="7769" y="169597"/>
                </a:cubicBezTo>
                <a:cubicBezTo>
                  <a:pt x="36210" y="62955"/>
                  <a:pt x="135586" y="-5848"/>
                  <a:pt x="241637" y="392"/>
                </a:cubicBezTo>
                <a:close/>
              </a:path>
            </a:pathLst>
          </a:custGeom>
          <a:solidFill>
            <a:schemeClr val="tx1"/>
          </a:solidFill>
          <a:ln w="2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EE06E244-8DDB-1B4B-8A4C-F9B406C8AB6D}"/>
              </a:ext>
            </a:extLst>
          </p:cNvPr>
          <p:cNvSpPr/>
          <p:nvPr/>
        </p:nvSpPr>
        <p:spPr>
          <a:xfrm>
            <a:off x="896712" y="3646816"/>
            <a:ext cx="266590" cy="283416"/>
          </a:xfrm>
          <a:custGeom>
            <a:avLst/>
            <a:gdLst>
              <a:gd name="connsiteX0" fmla="*/ 394986 w 394294"/>
              <a:gd name="connsiteY0" fmla="*/ 348520 h 419178"/>
              <a:gd name="connsiteX1" fmla="*/ 383552 w 394294"/>
              <a:gd name="connsiteY1" fmla="*/ 323784 h 419178"/>
              <a:gd name="connsiteX2" fmla="*/ 284812 w 394294"/>
              <a:gd name="connsiteY2" fmla="*/ 272072 h 419178"/>
              <a:gd name="connsiteX3" fmla="*/ 235131 w 394294"/>
              <a:gd name="connsiteY3" fmla="*/ 302327 h 419178"/>
              <a:gd name="connsiteX4" fmla="*/ 155629 w 394294"/>
              <a:gd name="connsiteY4" fmla="*/ 245448 h 419178"/>
              <a:gd name="connsiteX5" fmla="*/ 108230 w 394294"/>
              <a:gd name="connsiteY5" fmla="*/ 160989 h 419178"/>
              <a:gd name="connsiteX6" fmla="*/ 144754 w 394294"/>
              <a:gd name="connsiteY6" fmla="*/ 116001 h 419178"/>
              <a:gd name="connsiteX7" fmla="*/ 107027 w 394294"/>
              <a:gd name="connsiteY7" fmla="*/ 16829 h 419178"/>
              <a:gd name="connsiteX8" fmla="*/ 78783 w 394294"/>
              <a:gd name="connsiteY8" fmla="*/ 0 h 419178"/>
              <a:gd name="connsiteX9" fmla="*/ 339 w 394294"/>
              <a:gd name="connsiteY9" fmla="*/ 62067 h 419178"/>
              <a:gd name="connsiteX10" fmla="*/ 88910 w 394294"/>
              <a:gd name="connsiteY10" fmla="*/ 283776 h 419178"/>
              <a:gd name="connsiteX11" fmla="*/ 321336 w 394294"/>
              <a:gd name="connsiteY11" fmla="*/ 420216 h 419178"/>
              <a:gd name="connsiteX12" fmla="*/ 385668 w 394294"/>
              <a:gd name="connsiteY12" fmla="*/ 381079 h 419178"/>
              <a:gd name="connsiteX13" fmla="*/ 394986 w 394294"/>
              <a:gd name="connsiteY13" fmla="*/ 348520 h 4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4294" h="419178">
                <a:moveTo>
                  <a:pt x="394986" y="348520"/>
                </a:moveTo>
                <a:cubicBezTo>
                  <a:pt x="395872" y="338823"/>
                  <a:pt x="391512" y="329392"/>
                  <a:pt x="383552" y="323784"/>
                </a:cubicBezTo>
                <a:cubicBezTo>
                  <a:pt x="359479" y="306893"/>
                  <a:pt x="304278" y="269831"/>
                  <a:pt x="284812" y="272072"/>
                </a:cubicBezTo>
                <a:cubicBezTo>
                  <a:pt x="259660" y="274832"/>
                  <a:pt x="250550" y="299049"/>
                  <a:pt x="235131" y="302327"/>
                </a:cubicBezTo>
                <a:cubicBezTo>
                  <a:pt x="219712" y="305606"/>
                  <a:pt x="177460" y="267340"/>
                  <a:pt x="155629" y="245448"/>
                </a:cubicBezTo>
                <a:cubicBezTo>
                  <a:pt x="138404" y="228162"/>
                  <a:pt x="102959" y="175681"/>
                  <a:pt x="108230" y="160989"/>
                </a:cubicBezTo>
                <a:cubicBezTo>
                  <a:pt x="113501" y="146298"/>
                  <a:pt x="138882" y="140238"/>
                  <a:pt x="144754" y="116001"/>
                </a:cubicBezTo>
                <a:cubicBezTo>
                  <a:pt x="149071" y="98113"/>
                  <a:pt x="121761" y="44118"/>
                  <a:pt x="107027" y="16829"/>
                </a:cubicBezTo>
                <a:cubicBezTo>
                  <a:pt x="101417" y="6459"/>
                  <a:pt x="90574" y="-2"/>
                  <a:pt x="78783" y="0"/>
                </a:cubicBezTo>
                <a:cubicBezTo>
                  <a:pt x="31592" y="0"/>
                  <a:pt x="3037" y="29529"/>
                  <a:pt x="339" y="62067"/>
                </a:cubicBezTo>
                <a:cubicBezTo>
                  <a:pt x="-4061" y="114983"/>
                  <a:pt x="34850" y="225506"/>
                  <a:pt x="88910" y="283776"/>
                </a:cubicBezTo>
                <a:cubicBezTo>
                  <a:pt x="180532" y="382552"/>
                  <a:pt x="267629" y="418037"/>
                  <a:pt x="321336" y="420216"/>
                </a:cubicBezTo>
                <a:cubicBezTo>
                  <a:pt x="354540" y="421565"/>
                  <a:pt x="375749" y="399465"/>
                  <a:pt x="385668" y="381079"/>
                </a:cubicBezTo>
                <a:cubicBezTo>
                  <a:pt x="390964" y="370976"/>
                  <a:pt x="394135" y="359895"/>
                  <a:pt x="394986" y="348520"/>
                </a:cubicBezTo>
                <a:close/>
              </a:path>
            </a:pathLst>
          </a:custGeom>
          <a:solidFill>
            <a:schemeClr val="tx1"/>
          </a:solidFill>
          <a:ln w="2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95DD2-0E7D-2C4C-BCD1-2CDCC2F10091}"/>
              </a:ext>
            </a:extLst>
          </p:cNvPr>
          <p:cNvSpPr txBox="1"/>
          <p:nvPr/>
        </p:nvSpPr>
        <p:spPr>
          <a:xfrm>
            <a:off x="836830" y="2011395"/>
            <a:ext cx="5034257" cy="461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1" b="1" dirty="0">
                <a:latin typeface="Arial" charset="0"/>
                <a:ea typeface="Arial" charset="0"/>
                <a:cs typeface="Arial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53409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CFB9-7016-0D4B-98A4-64508A50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9F32A7-C890-0542-BFC4-137FFFA3D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57741"/>
              </p:ext>
            </p:extLst>
          </p:nvPr>
        </p:nvGraphicFramePr>
        <p:xfrm>
          <a:off x="640080" y="1730829"/>
          <a:ext cx="10972800" cy="2404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966958164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27673281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60502635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1167147838"/>
                    </a:ext>
                  </a:extLst>
                </a:gridCol>
              </a:tblGrid>
              <a:tr h="801624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Billing Updates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4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77063"/>
                  </a:ext>
                </a:extLst>
              </a:tr>
              <a:tr h="801624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solidFill>
                            <a:schemeClr val="accent5"/>
                          </a:solidFill>
                        </a:rPr>
                        <a:t>2</a:t>
                      </a:r>
                      <a:endParaRPr lang="en-US" sz="40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2020 </a:t>
                      </a:r>
                      <a:r>
                        <a:rPr lang="en-US" sz="2000" baseline="0" dirty="0" smtClean="0">
                          <a:solidFill>
                            <a:schemeClr val="accent5"/>
                          </a:solidFill>
                        </a:rPr>
                        <a:t>BHH Consumer Satisfaction Survey</a:t>
                      </a:r>
                      <a:endParaRPr lang="en-US" sz="2000" dirty="0" smtClean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0506"/>
                  </a:ext>
                </a:extLst>
              </a:tr>
              <a:tr h="801624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solidFill>
                            <a:schemeClr val="accent5"/>
                          </a:solidFill>
                        </a:rPr>
                        <a:t>3</a:t>
                      </a:r>
                      <a:endParaRPr lang="en-US" sz="4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2020</a:t>
                      </a:r>
                      <a:r>
                        <a:rPr lang="en-US" sz="2000" baseline="0" dirty="0" smtClean="0">
                          <a:solidFill>
                            <a:schemeClr val="accent5"/>
                          </a:solidFill>
                        </a:rPr>
                        <a:t> BHH </a:t>
                      </a:r>
                      <a:r>
                        <a:rPr lang="en-US" sz="2000" baseline="0" smtClean="0">
                          <a:solidFill>
                            <a:schemeClr val="accent5"/>
                          </a:solidFill>
                        </a:rPr>
                        <a:t>Health Assessments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6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467344" y="1"/>
            <a:ext cx="3724656" cy="6859787"/>
          </a:xfrm>
          <a:prstGeom prst="rect">
            <a:avLst/>
          </a:prstGeom>
          <a:blipFill dpi="0" rotWithShape="1">
            <a:blip r:embed="rId3"/>
            <a:srcRect/>
            <a:stretch>
              <a:fillRect l="-96967" r="-790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8" y="1907198"/>
            <a:ext cx="6071617" cy="764811"/>
          </a:xfrm>
        </p:spPr>
        <p:txBody>
          <a:bodyPr anchor="ctr" anchorCtr="0">
            <a:normAutofit fontScale="92500" lnSpcReduction="20000"/>
          </a:bodyPr>
          <a:lstStyle/>
          <a:p>
            <a:r>
              <a:rPr lang="en-US" dirty="0" smtClean="0"/>
              <a:t>Billing Updates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0F08-B0C5-094D-A4AE-6C3B2DD3A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2021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5CEC0E-A029-054A-BD0E-F4827A6C6E9D}"/>
              </a:ext>
            </a:extLst>
          </p:cNvPr>
          <p:cNvSpPr txBox="1">
            <a:spLocks/>
          </p:cNvSpPr>
          <p:nvPr/>
        </p:nvSpPr>
        <p:spPr>
          <a:xfrm>
            <a:off x="640079" y="2769345"/>
            <a:ext cx="7223761" cy="2995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5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rgbClr val="3B3B3C"/>
                </a:solidFill>
              </a:rPr>
              <a:t>DMHAS Billing BHH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rgbClr val="3B3B3C"/>
                </a:solidFill>
              </a:rPr>
              <a:t>Audio &amp; Visual Billable Codes – Provider Questions</a:t>
            </a:r>
            <a:endParaRPr lang="en-US" sz="3500" dirty="0">
              <a:solidFill>
                <a:srgbClr val="3B3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8" y="1907173"/>
            <a:ext cx="6071617" cy="1356991"/>
          </a:xfrm>
        </p:spPr>
        <p:txBody>
          <a:bodyPr anchor="ctr" anchorCtr="0">
            <a:normAutofit fontScale="85000" lnSpcReduction="20000"/>
          </a:bodyPr>
          <a:lstStyle/>
          <a:p>
            <a:r>
              <a:rPr lang="en-US" dirty="0" smtClean="0"/>
              <a:t>BHH Consumer Satisfaction Survey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0F08-B0C5-094D-A4AE-6C3B2DD3A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2021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5CEC0E-A029-054A-BD0E-F4827A6C6E9D}"/>
              </a:ext>
            </a:extLst>
          </p:cNvPr>
          <p:cNvSpPr txBox="1">
            <a:spLocks/>
          </p:cNvSpPr>
          <p:nvPr/>
        </p:nvSpPr>
        <p:spPr>
          <a:xfrm>
            <a:off x="640080" y="3361501"/>
            <a:ext cx="5486400" cy="2081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5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3B3B3C"/>
                </a:solidFill>
              </a:rPr>
              <a:t>2020 Survey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3B3B3C"/>
                </a:solidFill>
              </a:rPr>
              <a:t>2021 Consumer Survey – Provider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2291E-1E97-5E44-A6C2-CCA48CFA6A99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3"/>
            <a:srcRect/>
            <a:stretch>
              <a:fillRect l="-86367" r="-806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827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" y="937680"/>
            <a:ext cx="7563394" cy="183315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5600" dirty="0" smtClean="0">
                <a:solidFill>
                  <a:srgbClr val="3DB5E6"/>
                </a:solidFill>
                <a:ea typeface="+mn-ea"/>
              </a:rPr>
              <a:t>2020 Health Assessments</a:t>
            </a:r>
            <a:r>
              <a:rPr lang="en-US" sz="5600" dirty="0">
                <a:solidFill>
                  <a:srgbClr val="3DB5E6"/>
                </a:solidFill>
                <a:ea typeface="+mn-ea"/>
              </a:rPr>
              <a:t/>
            </a:r>
            <a:br>
              <a:rPr lang="en-US" sz="5600" dirty="0">
                <a:solidFill>
                  <a:srgbClr val="3DB5E6"/>
                </a:solidFill>
                <a:ea typeface="+mn-ea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0080" y="2770835"/>
            <a:ext cx="706700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3B3B3C"/>
                </a:solidFill>
                <a:latin typeface="+mj-lt"/>
              </a:rPr>
              <a:t>Deadline to Enter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3B3B3C"/>
                </a:solidFill>
                <a:latin typeface="+mj-lt"/>
              </a:rPr>
              <a:t>Statewide Rates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3B3B3C"/>
                </a:solidFill>
                <a:latin typeface="+mj-lt"/>
              </a:rPr>
              <a:t>Agency-Specific Interventions</a:t>
            </a:r>
            <a:endParaRPr lang="en-US" sz="3500" b="1" dirty="0">
              <a:solidFill>
                <a:srgbClr val="3B3B3C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EF0CD0-4819-2848-A62B-36B7E2394AEB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2"/>
            <a:srcRect/>
            <a:stretch>
              <a:fillRect l="-83372" r="-83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224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0867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" y="1673"/>
            <a:ext cx="10199717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3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2019 BHH Population Profile on Obesity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0079" y="1188720"/>
            <a:ext cx="10620104" cy="9797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2019 Population Profile 29.8% (N=2,346) members were diagnosed with Obesity. White Non-Hispanic females between 45 and 54 years of age had the highest rates.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81398" y="2168435"/>
          <a:ext cx="2575008" cy="271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/>
          </p:nvPr>
        </p:nvGraphicFramePr>
        <p:xfrm>
          <a:off x="3645094" y="3016665"/>
          <a:ext cx="1892581" cy="101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/>
          </p:nvPr>
        </p:nvGraphicFramePr>
        <p:xfrm>
          <a:off x="6046462" y="3016665"/>
          <a:ext cx="2029314" cy="101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/>
          </p:nvPr>
        </p:nvGraphicFramePr>
        <p:xfrm>
          <a:off x="8075776" y="2102266"/>
          <a:ext cx="3325725" cy="388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165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16197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Obesity and High Levels </a:t>
            </a:r>
            <a:r>
              <a:rPr lang="en-US" dirty="0"/>
              <a:t>of </a:t>
            </a:r>
            <a:r>
              <a:rPr lang="en-US" dirty="0" smtClean="0"/>
              <a:t>Care (ED and Inpatient)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>               </a:t>
            </a:r>
            <a:r>
              <a:rPr lang="en-US" sz="2200" dirty="0" smtClean="0"/>
              <a:t>Without Obesity DX                                                         With </a:t>
            </a:r>
            <a:r>
              <a:rPr lang="en-US" sz="2200" dirty="0"/>
              <a:t>Obesity DX</a:t>
            </a:r>
            <a:br>
              <a:rPr lang="en-US" sz="2200" dirty="0"/>
            </a:br>
            <a:r>
              <a:rPr lang="en-US" sz="2200" smtClean="0"/>
              <a:t>   Average </a:t>
            </a:r>
            <a:r>
              <a:rPr lang="en-US" sz="2200" dirty="0"/>
              <a:t>S</a:t>
            </a:r>
            <a:r>
              <a:rPr lang="en-US" sz="2200" smtClean="0"/>
              <a:t>pend  </a:t>
            </a:r>
            <a:r>
              <a:rPr lang="en-US" sz="2200" dirty="0" smtClean="0"/>
              <a:t>$34,107.00                                                                         </a:t>
            </a:r>
            <a:r>
              <a:rPr lang="en-US" sz="2200" dirty="0"/>
              <a:t>$38,399.00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2377440"/>
            <a:ext cx="4611189" cy="3524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4" y="2377440"/>
            <a:ext cx="4550197" cy="35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18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eacon PPT Theme Colors">
      <a:dk1>
        <a:srgbClr val="333637"/>
      </a:dk1>
      <a:lt1>
        <a:srgbClr val="FFFFFF"/>
      </a:lt1>
      <a:dk2>
        <a:srgbClr val="172A48"/>
      </a:dk2>
      <a:lt2>
        <a:srgbClr val="FEFFFE"/>
      </a:lt2>
      <a:accent1>
        <a:srgbClr val="3DB5E6"/>
      </a:accent1>
      <a:accent2>
        <a:srgbClr val="172A48"/>
      </a:accent2>
      <a:accent3>
        <a:srgbClr val="3C7CC9"/>
      </a:accent3>
      <a:accent4>
        <a:srgbClr val="3DAE2B"/>
      </a:accent4>
      <a:accent5>
        <a:srgbClr val="A3AAAE"/>
      </a:accent5>
      <a:accent6>
        <a:srgbClr val="86888A"/>
      </a:accent6>
      <a:hlink>
        <a:srgbClr val="3DB5E6"/>
      </a:hlink>
      <a:folHlink>
        <a:srgbClr val="0DB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BHP-Beacon Corporate PowerPoint Template" id="{226CBB56-AC48-9A4F-A412-169D0FFB8CDB}" vid="{48CA4BCD-7636-4C41-B1F0-EE81783F2B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5265F0EC84843918881F6CB83C552" ma:contentTypeVersion="3" ma:contentTypeDescription="Create a new document." ma:contentTypeScope="" ma:versionID="4fb019596018ff88e682ca1a0f205d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1B0CBA-78ED-46CD-82A9-AE2EE025E8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3F9C9D-EE27-407F-8260-87E41940AF3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D0C8F1-C12C-4108-9157-8366B85D1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6895</TotalTime>
  <Words>526</Words>
  <Application>Microsoft Office PowerPoint</Application>
  <PresentationFormat>Widescreen</PresentationFormat>
  <Paragraphs>85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Regular</vt:lpstr>
      <vt:lpstr>Courier New</vt:lpstr>
      <vt:lpstr>Georgia</vt:lpstr>
      <vt:lpstr>System Font Regular</vt:lpstr>
      <vt:lpstr>Default Theme</vt:lpstr>
      <vt:lpstr>PowerPoint Presentation</vt:lpstr>
      <vt:lpstr>Agenda</vt:lpstr>
      <vt:lpstr>PowerPoint Presentation</vt:lpstr>
      <vt:lpstr>PowerPoint Presentation</vt:lpstr>
      <vt:lpstr>2020 Health Assessments </vt:lpstr>
      <vt:lpstr>PowerPoint Presentation</vt:lpstr>
      <vt:lpstr>PowerPoint Presentation</vt:lpstr>
      <vt:lpstr>2019 BHH Population Profile on Obesity</vt:lpstr>
      <vt:lpstr>Obesity and High Levels of Care (ED and Inpatient)                Without Obesity DX                                                         With Obesity DX    Average Spend  $34,107.00                                                                         $38,399.00</vt:lpstr>
      <vt:lpstr>Obesity and Other Medical Conditions Without Obesity DX                                                         With Obesity DX </vt:lpstr>
      <vt:lpstr>PowerPoint Presentation</vt:lpstr>
      <vt:lpstr>2019 BHH Population Profile on Hypertension</vt:lpstr>
      <vt:lpstr>Hypertension and Medical ED and Inpatient Stays                Without Hypertension DX                                                         With Hypertension DX                              $34,107.00                                                                                          $40,745.00</vt:lpstr>
      <vt:lpstr>Hypertension and Other Medical Conditions Without Hypertension Dx                               With Hypertension Dx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Carman, John</dc:creator>
  <cp:keywords/>
  <dc:description/>
  <cp:lastModifiedBy>Wigglesworth, Jeannie</cp:lastModifiedBy>
  <cp:revision>19</cp:revision>
  <cp:lastPrinted>2019-01-28T19:41:34Z</cp:lastPrinted>
  <dcterms:created xsi:type="dcterms:W3CDTF">2021-01-04T19:37:31Z</dcterms:created>
  <dcterms:modified xsi:type="dcterms:W3CDTF">2021-03-10T15:16:33Z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0x0101001055265F0EC84843918881F6CB83C552</vt:lpwstr>
  </property>
</Properties>
</file>